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3" r:id="rId1"/>
  </p:sldMasterIdLst>
  <p:notesMasterIdLst>
    <p:notesMasterId r:id="rId24"/>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8" r:id="rId22"/>
    <p:sldId id="277" r:id="rId23"/>
  </p:sldIdLst>
  <p:sldSz cx="10160000" cy="7620000"/>
  <p:notesSz cx="7620000" cy="10160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8" d="100"/>
          <a:sy n="58" d="100"/>
        </p:scale>
        <p:origin x="-989" y="-67"/>
      </p:cViewPr>
      <p:guideLst>
        <p:guide orient="horz" pos="2400"/>
        <p:guide pos="320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 name="Shape 3"/>
          <p:cNvSpPr txBox="1">
            <a:spLocks noGrp="1"/>
          </p:cNvSpPr>
          <p:nvPr>
            <p:ph type="body" idx="1"/>
          </p:nvPr>
        </p:nvSpPr>
        <p:spPr>
          <a:xfrm>
            <a:off x="762000" y="4826000"/>
            <a:ext cx="6096000" cy="4572000"/>
          </a:xfrm>
          <a:prstGeom prst="rect">
            <a:avLst/>
          </a:prstGeom>
        </p:spPr>
        <p:txBody>
          <a:bodyPr lIns="91425" tIns="91425" rIns="91425" bIns="91425"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a:endParaRPr/>
          </a:p>
        </p:txBody>
      </p:sp>
    </p:spTree>
    <p:extLst>
      <p:ext uri="{BB962C8B-B14F-4D97-AF65-F5344CB8AC3E}">
        <p14:creationId xmlns:p14="http://schemas.microsoft.com/office/powerpoint/2010/main" val="2665456407"/>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
        <p:cNvGrpSpPr/>
        <p:nvPr/>
      </p:nvGrpSpPr>
      <p:grpSpPr>
        <a:xfrm>
          <a:off x="0" y="0"/>
          <a:ext cx="0" cy="0"/>
          <a:chOff x="0" y="0"/>
          <a:chExt cx="0" cy="0"/>
        </a:xfrm>
      </p:grpSpPr>
      <p:sp>
        <p:nvSpPr>
          <p:cNvPr id="29" name="Shape 29"/>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 name="Shape 30"/>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2" name="Shape 92"/>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1" name="Shape 101"/>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5" name="Shape 115"/>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 name="Shape 123"/>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0" name="Shape 130"/>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7" name="Shape 137"/>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4" name="Shape 144"/>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9" name="Shape 149"/>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3" name="Shape 153"/>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
        <p:cNvGrpSpPr/>
        <p:nvPr/>
      </p:nvGrpSpPr>
      <p:grpSpPr>
        <a:xfrm>
          <a:off x="0" y="0"/>
          <a:ext cx="0" cy="0"/>
          <a:chOff x="0" y="0"/>
          <a:chExt cx="0" cy="0"/>
        </a:xfrm>
      </p:grpSpPr>
      <p:sp>
        <p:nvSpPr>
          <p:cNvPr id="34" name="Shape 34"/>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 name="Shape 35"/>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8" name="Shape 158"/>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8" name="Shape 168"/>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3" name="Shape 163"/>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Shape 40"/>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 name="Shape 41"/>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Shape 47"/>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 name="Shape 48"/>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Shape 54"/>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5" name="Shape 55"/>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Shape 61"/>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2" name="Shape 62"/>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Shape 70"/>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7" name="Shape 77"/>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4" name="Shape 84"/>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6"/>
        <p:cNvGrpSpPr/>
        <p:nvPr/>
      </p:nvGrpSpPr>
      <p:grpSpPr>
        <a:xfrm>
          <a:off x="0" y="0"/>
          <a:ext cx="0" cy="0"/>
          <a:chOff x="0" y="0"/>
          <a:chExt cx="0" cy="0"/>
        </a:xfrm>
      </p:grpSpPr>
      <p:sp>
        <p:nvSpPr>
          <p:cNvPr id="7" name="Shape 7"/>
          <p:cNvSpPr txBox="1">
            <a:spLocks noGrp="1"/>
          </p:cNvSpPr>
          <p:nvPr>
            <p:ph type="ctrTitle"/>
          </p:nvPr>
        </p:nvSpPr>
        <p:spPr>
          <a:xfrm>
            <a:off x="914400" y="3048000"/>
            <a:ext cx="8331200" cy="1219199"/>
          </a:xfrm>
          <a:prstGeom prst="rect">
            <a:avLst/>
          </a:prstGeom>
        </p:spPr>
        <p:txBody>
          <a:bodyPr lIns="91425" tIns="91425" rIns="91425" bIns="91425" anchor="t" anchorCtr="0"/>
          <a:lstStyle>
            <a:lvl1pPr algn="ctr">
              <a:buClr>
                <a:srgbClr val="332B29"/>
              </a:buClr>
              <a:buSzPct val="100000"/>
              <a:buFont typeface="Times New Roman"/>
              <a:defRPr sz="4800">
                <a:solidFill>
                  <a:srgbClr val="332B29"/>
                </a:solidFill>
                <a:latin typeface="Times New Roman"/>
                <a:ea typeface="Times New Roman"/>
                <a:cs typeface="Times New Roman"/>
                <a:sym typeface="Times New Roman"/>
              </a:defRPr>
            </a:lvl1pPr>
            <a:lvl2pPr algn="ctr">
              <a:buClr>
                <a:srgbClr val="332B29"/>
              </a:buClr>
              <a:buSzPct val="100000"/>
              <a:buFont typeface="Times New Roman"/>
              <a:defRPr sz="4800">
                <a:solidFill>
                  <a:srgbClr val="332B29"/>
                </a:solidFill>
                <a:latin typeface="Times New Roman"/>
                <a:ea typeface="Times New Roman"/>
                <a:cs typeface="Times New Roman"/>
                <a:sym typeface="Times New Roman"/>
              </a:defRPr>
            </a:lvl2pPr>
            <a:lvl3pPr algn="ctr">
              <a:buClr>
                <a:srgbClr val="332B29"/>
              </a:buClr>
              <a:buSzPct val="100000"/>
              <a:buFont typeface="Times New Roman"/>
              <a:defRPr sz="4800">
                <a:solidFill>
                  <a:srgbClr val="332B29"/>
                </a:solidFill>
                <a:latin typeface="Times New Roman"/>
                <a:ea typeface="Times New Roman"/>
                <a:cs typeface="Times New Roman"/>
                <a:sym typeface="Times New Roman"/>
              </a:defRPr>
            </a:lvl3pPr>
            <a:lvl4pPr algn="ctr">
              <a:buClr>
                <a:srgbClr val="332B29"/>
              </a:buClr>
              <a:buSzPct val="100000"/>
              <a:buFont typeface="Times New Roman"/>
              <a:defRPr sz="4800">
                <a:solidFill>
                  <a:srgbClr val="332B29"/>
                </a:solidFill>
                <a:latin typeface="Times New Roman"/>
                <a:ea typeface="Times New Roman"/>
                <a:cs typeface="Times New Roman"/>
                <a:sym typeface="Times New Roman"/>
              </a:defRPr>
            </a:lvl4pPr>
            <a:lvl5pPr algn="ctr">
              <a:buClr>
                <a:srgbClr val="332B29"/>
              </a:buClr>
              <a:buSzPct val="100000"/>
              <a:buFont typeface="Times New Roman"/>
              <a:defRPr sz="4800">
                <a:solidFill>
                  <a:srgbClr val="332B29"/>
                </a:solidFill>
                <a:latin typeface="Times New Roman"/>
                <a:ea typeface="Times New Roman"/>
                <a:cs typeface="Times New Roman"/>
                <a:sym typeface="Times New Roman"/>
              </a:defRPr>
            </a:lvl5pPr>
            <a:lvl6pPr algn="ctr">
              <a:buClr>
                <a:srgbClr val="332B29"/>
              </a:buClr>
              <a:buSzPct val="100000"/>
              <a:buFont typeface="Times New Roman"/>
              <a:defRPr sz="4800">
                <a:solidFill>
                  <a:srgbClr val="332B29"/>
                </a:solidFill>
                <a:latin typeface="Times New Roman"/>
                <a:ea typeface="Times New Roman"/>
                <a:cs typeface="Times New Roman"/>
                <a:sym typeface="Times New Roman"/>
              </a:defRPr>
            </a:lvl6pPr>
            <a:lvl7pPr algn="ctr">
              <a:buClr>
                <a:srgbClr val="332B29"/>
              </a:buClr>
              <a:buSzPct val="100000"/>
              <a:buFont typeface="Times New Roman"/>
              <a:defRPr sz="4800">
                <a:solidFill>
                  <a:srgbClr val="332B29"/>
                </a:solidFill>
                <a:latin typeface="Times New Roman"/>
                <a:ea typeface="Times New Roman"/>
                <a:cs typeface="Times New Roman"/>
                <a:sym typeface="Times New Roman"/>
              </a:defRPr>
            </a:lvl7pPr>
            <a:lvl8pPr algn="ctr">
              <a:buClr>
                <a:srgbClr val="332B29"/>
              </a:buClr>
              <a:buSzPct val="100000"/>
              <a:buFont typeface="Times New Roman"/>
              <a:defRPr sz="4800">
                <a:solidFill>
                  <a:srgbClr val="332B29"/>
                </a:solidFill>
                <a:latin typeface="Times New Roman"/>
                <a:ea typeface="Times New Roman"/>
                <a:cs typeface="Times New Roman"/>
                <a:sym typeface="Times New Roman"/>
              </a:defRPr>
            </a:lvl8pPr>
            <a:lvl9pPr algn="ctr">
              <a:buClr>
                <a:srgbClr val="332B29"/>
              </a:buClr>
              <a:buSzPct val="100000"/>
              <a:buFont typeface="Times New Roman"/>
              <a:defRPr sz="4800">
                <a:solidFill>
                  <a:srgbClr val="332B29"/>
                </a:solidFill>
                <a:latin typeface="Times New Roman"/>
                <a:ea typeface="Times New Roman"/>
                <a:cs typeface="Times New Roman"/>
                <a:sym typeface="Times New Roman"/>
              </a:defRPr>
            </a:lvl9pPr>
          </a:lstStyle>
          <a:p>
            <a:endParaRPr/>
          </a:p>
        </p:txBody>
      </p:sp>
      <p:sp>
        <p:nvSpPr>
          <p:cNvPr id="8" name="Shape 8"/>
          <p:cNvSpPr txBox="1">
            <a:spLocks noGrp="1"/>
          </p:cNvSpPr>
          <p:nvPr>
            <p:ph type="subTitle" idx="1"/>
          </p:nvPr>
        </p:nvSpPr>
        <p:spPr>
          <a:xfrm>
            <a:off x="1828800" y="4572000"/>
            <a:ext cx="6502399" cy="914400"/>
          </a:xfrm>
          <a:prstGeom prst="rect">
            <a:avLst/>
          </a:prstGeom>
        </p:spPr>
        <p:txBody>
          <a:bodyPr lIns="91425" tIns="91425" rIns="91425" bIns="91425" anchor="t" anchorCtr="0"/>
          <a:lstStyle>
            <a:lvl1pPr algn="ctr">
              <a:buClr>
                <a:srgbClr val="332B29"/>
              </a:buClr>
              <a:buSzPct val="100000"/>
              <a:buFont typeface="Times New Roman"/>
              <a:defRPr sz="3200">
                <a:solidFill>
                  <a:srgbClr val="332B29"/>
                </a:solidFill>
                <a:latin typeface="Times New Roman"/>
                <a:ea typeface="Times New Roman"/>
                <a:cs typeface="Times New Roman"/>
                <a:sym typeface="Times New Roman"/>
              </a:defRPr>
            </a:lvl1pPr>
            <a:lvl2pPr algn="ctr">
              <a:buClr>
                <a:srgbClr val="332B29"/>
              </a:buClr>
              <a:buSzPct val="100000"/>
              <a:buFont typeface="Times New Roman"/>
              <a:defRPr sz="3200">
                <a:solidFill>
                  <a:srgbClr val="332B29"/>
                </a:solidFill>
                <a:latin typeface="Times New Roman"/>
                <a:ea typeface="Times New Roman"/>
                <a:cs typeface="Times New Roman"/>
                <a:sym typeface="Times New Roman"/>
              </a:defRPr>
            </a:lvl2pPr>
            <a:lvl3pPr algn="ctr">
              <a:buClr>
                <a:srgbClr val="332B29"/>
              </a:buClr>
              <a:buSzPct val="100000"/>
              <a:buFont typeface="Times New Roman"/>
              <a:defRPr sz="3200">
                <a:solidFill>
                  <a:srgbClr val="332B29"/>
                </a:solidFill>
                <a:latin typeface="Times New Roman"/>
                <a:ea typeface="Times New Roman"/>
                <a:cs typeface="Times New Roman"/>
                <a:sym typeface="Times New Roman"/>
              </a:defRPr>
            </a:lvl3pPr>
            <a:lvl4pPr algn="ctr">
              <a:buClr>
                <a:srgbClr val="332B29"/>
              </a:buClr>
              <a:buSzPct val="100000"/>
              <a:buFont typeface="Times New Roman"/>
              <a:defRPr sz="3200">
                <a:solidFill>
                  <a:srgbClr val="332B29"/>
                </a:solidFill>
                <a:latin typeface="Times New Roman"/>
                <a:ea typeface="Times New Roman"/>
                <a:cs typeface="Times New Roman"/>
                <a:sym typeface="Times New Roman"/>
              </a:defRPr>
            </a:lvl4pPr>
            <a:lvl5pPr algn="ctr">
              <a:buClr>
                <a:srgbClr val="332B29"/>
              </a:buClr>
              <a:buSzPct val="100000"/>
              <a:buFont typeface="Times New Roman"/>
              <a:defRPr sz="3200">
                <a:solidFill>
                  <a:srgbClr val="332B29"/>
                </a:solidFill>
                <a:latin typeface="Times New Roman"/>
                <a:ea typeface="Times New Roman"/>
                <a:cs typeface="Times New Roman"/>
                <a:sym typeface="Times New Roman"/>
              </a:defRPr>
            </a:lvl5pPr>
            <a:lvl6pPr algn="ctr">
              <a:buClr>
                <a:srgbClr val="332B29"/>
              </a:buClr>
              <a:buSzPct val="100000"/>
              <a:buFont typeface="Times New Roman"/>
              <a:defRPr sz="3200">
                <a:solidFill>
                  <a:srgbClr val="332B29"/>
                </a:solidFill>
                <a:latin typeface="Times New Roman"/>
                <a:ea typeface="Times New Roman"/>
                <a:cs typeface="Times New Roman"/>
                <a:sym typeface="Times New Roman"/>
              </a:defRPr>
            </a:lvl6pPr>
            <a:lvl7pPr algn="ctr">
              <a:buClr>
                <a:srgbClr val="332B29"/>
              </a:buClr>
              <a:buSzPct val="100000"/>
              <a:buFont typeface="Times New Roman"/>
              <a:defRPr sz="3200">
                <a:solidFill>
                  <a:srgbClr val="332B29"/>
                </a:solidFill>
                <a:latin typeface="Times New Roman"/>
                <a:ea typeface="Times New Roman"/>
                <a:cs typeface="Times New Roman"/>
                <a:sym typeface="Times New Roman"/>
              </a:defRPr>
            </a:lvl7pPr>
            <a:lvl8pPr algn="ctr">
              <a:buClr>
                <a:srgbClr val="332B29"/>
              </a:buClr>
              <a:buSzPct val="100000"/>
              <a:buFont typeface="Times New Roman"/>
              <a:defRPr sz="3200">
                <a:solidFill>
                  <a:srgbClr val="332B29"/>
                </a:solidFill>
                <a:latin typeface="Times New Roman"/>
                <a:ea typeface="Times New Roman"/>
                <a:cs typeface="Times New Roman"/>
                <a:sym typeface="Times New Roman"/>
              </a:defRPr>
            </a:lvl8pPr>
            <a:lvl9pPr algn="ctr">
              <a:buClr>
                <a:srgbClr val="332B29"/>
              </a:buClr>
              <a:buSzPct val="100000"/>
              <a:buFont typeface="Times New Roman"/>
              <a:defRPr sz="3200">
                <a:solidFill>
                  <a:srgbClr val="332B29"/>
                </a:solidFill>
                <a:latin typeface="Times New Roman"/>
                <a:ea typeface="Times New Roman"/>
                <a:cs typeface="Times New Roman"/>
                <a:sym typeface="Times New Roman"/>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304800" y="304800"/>
            <a:ext cx="9550400" cy="914400"/>
          </a:xfrm>
          <a:prstGeom prst="rect">
            <a:avLst/>
          </a:prstGeom>
        </p:spPr>
        <p:txBody>
          <a:bodyPr lIns="91425" tIns="91425" rIns="91425" bIns="91425" anchor="t" anchorCtr="0"/>
          <a:lstStyle>
            <a:lvl1pPr>
              <a:buClr>
                <a:srgbClr val="332B29"/>
              </a:buClr>
              <a:buSzPct val="99224"/>
              <a:buFont typeface="Times New Roman"/>
              <a:defRPr sz="4266">
                <a:solidFill>
                  <a:srgbClr val="332B29"/>
                </a:solidFill>
                <a:latin typeface="Times New Roman"/>
                <a:ea typeface="Times New Roman"/>
                <a:cs typeface="Times New Roman"/>
                <a:sym typeface="Times New Roman"/>
              </a:defRPr>
            </a:lvl1pPr>
            <a:lvl2pPr>
              <a:buClr>
                <a:srgbClr val="332B29"/>
              </a:buClr>
              <a:buSzPct val="99224"/>
              <a:buFont typeface="Times New Roman"/>
              <a:defRPr sz="4266">
                <a:solidFill>
                  <a:srgbClr val="332B29"/>
                </a:solidFill>
                <a:latin typeface="Times New Roman"/>
                <a:ea typeface="Times New Roman"/>
                <a:cs typeface="Times New Roman"/>
                <a:sym typeface="Times New Roman"/>
              </a:defRPr>
            </a:lvl2pPr>
            <a:lvl3pPr>
              <a:buClr>
                <a:srgbClr val="332B29"/>
              </a:buClr>
              <a:buSzPct val="99224"/>
              <a:buFont typeface="Times New Roman"/>
              <a:defRPr sz="4266">
                <a:solidFill>
                  <a:srgbClr val="332B29"/>
                </a:solidFill>
                <a:latin typeface="Times New Roman"/>
                <a:ea typeface="Times New Roman"/>
                <a:cs typeface="Times New Roman"/>
                <a:sym typeface="Times New Roman"/>
              </a:defRPr>
            </a:lvl3pPr>
            <a:lvl4pPr>
              <a:buClr>
                <a:srgbClr val="332B29"/>
              </a:buClr>
              <a:buSzPct val="99224"/>
              <a:buFont typeface="Times New Roman"/>
              <a:defRPr sz="4266">
                <a:solidFill>
                  <a:srgbClr val="332B29"/>
                </a:solidFill>
                <a:latin typeface="Times New Roman"/>
                <a:ea typeface="Times New Roman"/>
                <a:cs typeface="Times New Roman"/>
                <a:sym typeface="Times New Roman"/>
              </a:defRPr>
            </a:lvl4pPr>
            <a:lvl5pPr>
              <a:buClr>
                <a:srgbClr val="332B29"/>
              </a:buClr>
              <a:buSzPct val="99224"/>
              <a:buFont typeface="Times New Roman"/>
              <a:defRPr sz="4266">
                <a:solidFill>
                  <a:srgbClr val="332B29"/>
                </a:solidFill>
                <a:latin typeface="Times New Roman"/>
                <a:ea typeface="Times New Roman"/>
                <a:cs typeface="Times New Roman"/>
                <a:sym typeface="Times New Roman"/>
              </a:defRPr>
            </a:lvl5pPr>
            <a:lvl6pPr>
              <a:buClr>
                <a:srgbClr val="332B29"/>
              </a:buClr>
              <a:buSzPct val="99224"/>
              <a:buFont typeface="Times New Roman"/>
              <a:defRPr sz="4266">
                <a:solidFill>
                  <a:srgbClr val="332B29"/>
                </a:solidFill>
                <a:latin typeface="Times New Roman"/>
                <a:ea typeface="Times New Roman"/>
                <a:cs typeface="Times New Roman"/>
                <a:sym typeface="Times New Roman"/>
              </a:defRPr>
            </a:lvl6pPr>
            <a:lvl7pPr>
              <a:buClr>
                <a:srgbClr val="332B29"/>
              </a:buClr>
              <a:buSzPct val="99224"/>
              <a:buFont typeface="Times New Roman"/>
              <a:defRPr sz="4266">
                <a:solidFill>
                  <a:srgbClr val="332B29"/>
                </a:solidFill>
                <a:latin typeface="Times New Roman"/>
                <a:ea typeface="Times New Roman"/>
                <a:cs typeface="Times New Roman"/>
                <a:sym typeface="Times New Roman"/>
              </a:defRPr>
            </a:lvl7pPr>
            <a:lvl8pPr>
              <a:buClr>
                <a:srgbClr val="332B29"/>
              </a:buClr>
              <a:buSzPct val="99224"/>
              <a:buFont typeface="Times New Roman"/>
              <a:defRPr sz="4266">
                <a:solidFill>
                  <a:srgbClr val="332B29"/>
                </a:solidFill>
                <a:latin typeface="Times New Roman"/>
                <a:ea typeface="Times New Roman"/>
                <a:cs typeface="Times New Roman"/>
                <a:sym typeface="Times New Roman"/>
              </a:defRPr>
            </a:lvl8pPr>
            <a:lvl9pPr>
              <a:buClr>
                <a:srgbClr val="332B29"/>
              </a:buClr>
              <a:buSzPct val="99224"/>
              <a:buFont typeface="Times New Roman"/>
              <a:defRPr sz="4266">
                <a:solidFill>
                  <a:srgbClr val="332B29"/>
                </a:solidFill>
                <a:latin typeface="Times New Roman"/>
                <a:ea typeface="Times New Roman"/>
                <a:cs typeface="Times New Roman"/>
                <a:sym typeface="Times New Roman"/>
              </a:defRPr>
            </a:lvl9pPr>
          </a:lstStyle>
          <a:p>
            <a:endParaRPr/>
          </a:p>
        </p:txBody>
      </p:sp>
      <p:sp>
        <p:nvSpPr>
          <p:cNvPr id="11" name="Shape 11"/>
          <p:cNvSpPr txBox="1">
            <a:spLocks noGrp="1"/>
          </p:cNvSpPr>
          <p:nvPr>
            <p:ph type="body" idx="1"/>
          </p:nvPr>
        </p:nvSpPr>
        <p:spPr>
          <a:xfrm>
            <a:off x="304800" y="1828800"/>
            <a:ext cx="9550400" cy="5486399"/>
          </a:xfrm>
          <a:prstGeom prst="rect">
            <a:avLst/>
          </a:prstGeom>
        </p:spPr>
        <p:txBody>
          <a:bodyPr lIns="91425" tIns="91425" rIns="91425" bIns="91425" anchor="t" anchorCtr="0"/>
          <a:lstStyle>
            <a:lvl1pPr>
              <a:buClr>
                <a:srgbClr val="332B29"/>
              </a:buClr>
              <a:buSzPct val="98765"/>
              <a:buFont typeface="Times New Roman"/>
              <a:defRPr sz="2666">
                <a:solidFill>
                  <a:srgbClr val="332B29"/>
                </a:solidFill>
                <a:latin typeface="Times New Roman"/>
                <a:ea typeface="Times New Roman"/>
                <a:cs typeface="Times New Roman"/>
                <a:sym typeface="Times New Roman"/>
              </a:defRPr>
            </a:lvl1pPr>
            <a:lvl2pPr>
              <a:buClr>
                <a:srgbClr val="332B29"/>
              </a:buClr>
              <a:buSzPct val="98765"/>
              <a:buFont typeface="Times New Roman"/>
              <a:defRPr sz="2666">
                <a:solidFill>
                  <a:srgbClr val="332B29"/>
                </a:solidFill>
                <a:latin typeface="Times New Roman"/>
                <a:ea typeface="Times New Roman"/>
                <a:cs typeface="Times New Roman"/>
                <a:sym typeface="Times New Roman"/>
              </a:defRPr>
            </a:lvl2pPr>
            <a:lvl3pPr>
              <a:buClr>
                <a:srgbClr val="332B29"/>
              </a:buClr>
              <a:buSzPct val="98765"/>
              <a:buFont typeface="Times New Roman"/>
              <a:defRPr sz="2666">
                <a:solidFill>
                  <a:srgbClr val="332B29"/>
                </a:solidFill>
                <a:latin typeface="Times New Roman"/>
                <a:ea typeface="Times New Roman"/>
                <a:cs typeface="Times New Roman"/>
                <a:sym typeface="Times New Roman"/>
              </a:defRPr>
            </a:lvl3pPr>
            <a:lvl4pPr>
              <a:buClr>
                <a:srgbClr val="332B29"/>
              </a:buClr>
              <a:buSzPct val="98765"/>
              <a:buFont typeface="Times New Roman"/>
              <a:defRPr sz="2666">
                <a:solidFill>
                  <a:srgbClr val="332B29"/>
                </a:solidFill>
                <a:latin typeface="Times New Roman"/>
                <a:ea typeface="Times New Roman"/>
                <a:cs typeface="Times New Roman"/>
                <a:sym typeface="Times New Roman"/>
              </a:defRPr>
            </a:lvl4pPr>
            <a:lvl5pPr>
              <a:buClr>
                <a:srgbClr val="332B29"/>
              </a:buClr>
              <a:buSzPct val="98765"/>
              <a:buFont typeface="Times New Roman"/>
              <a:defRPr sz="2666">
                <a:solidFill>
                  <a:srgbClr val="332B29"/>
                </a:solidFill>
                <a:latin typeface="Times New Roman"/>
                <a:ea typeface="Times New Roman"/>
                <a:cs typeface="Times New Roman"/>
                <a:sym typeface="Times New Roman"/>
              </a:defRPr>
            </a:lvl5pPr>
            <a:lvl6pPr>
              <a:buClr>
                <a:srgbClr val="332B29"/>
              </a:buClr>
              <a:buSzPct val="98765"/>
              <a:buFont typeface="Times New Roman"/>
              <a:defRPr sz="2666">
                <a:solidFill>
                  <a:srgbClr val="332B29"/>
                </a:solidFill>
                <a:latin typeface="Times New Roman"/>
                <a:ea typeface="Times New Roman"/>
                <a:cs typeface="Times New Roman"/>
                <a:sym typeface="Times New Roman"/>
              </a:defRPr>
            </a:lvl6pPr>
            <a:lvl7pPr>
              <a:buClr>
                <a:srgbClr val="332B29"/>
              </a:buClr>
              <a:buSzPct val="98765"/>
              <a:buFont typeface="Times New Roman"/>
              <a:defRPr sz="2666">
                <a:solidFill>
                  <a:srgbClr val="332B29"/>
                </a:solidFill>
                <a:latin typeface="Times New Roman"/>
                <a:ea typeface="Times New Roman"/>
                <a:cs typeface="Times New Roman"/>
                <a:sym typeface="Times New Roman"/>
              </a:defRPr>
            </a:lvl7pPr>
            <a:lvl8pPr>
              <a:buClr>
                <a:srgbClr val="332B29"/>
              </a:buClr>
              <a:buSzPct val="98765"/>
              <a:buFont typeface="Times New Roman"/>
              <a:defRPr sz="2666">
                <a:solidFill>
                  <a:srgbClr val="332B29"/>
                </a:solidFill>
                <a:latin typeface="Times New Roman"/>
                <a:ea typeface="Times New Roman"/>
                <a:cs typeface="Times New Roman"/>
                <a:sym typeface="Times New Roman"/>
              </a:defRPr>
            </a:lvl8pPr>
            <a:lvl9pPr>
              <a:buClr>
                <a:srgbClr val="332B29"/>
              </a:buClr>
              <a:buSzPct val="98765"/>
              <a:buFont typeface="Times New Roman"/>
              <a:defRPr sz="2666">
                <a:solidFill>
                  <a:srgbClr val="332B29"/>
                </a:solidFill>
                <a:latin typeface="Times New Roman"/>
                <a:ea typeface="Times New Roman"/>
                <a:cs typeface="Times New Roman"/>
                <a:sym typeface="Times New Roman"/>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2"/>
        <p:cNvGrpSpPr/>
        <p:nvPr/>
      </p:nvGrpSpPr>
      <p:grpSpPr>
        <a:xfrm>
          <a:off x="0" y="0"/>
          <a:ext cx="0" cy="0"/>
          <a:chOff x="0" y="0"/>
          <a:chExt cx="0" cy="0"/>
        </a:xfrm>
      </p:grpSpPr>
      <p:sp>
        <p:nvSpPr>
          <p:cNvPr id="13" name="Shape 13"/>
          <p:cNvSpPr txBox="1">
            <a:spLocks noGrp="1"/>
          </p:cNvSpPr>
          <p:nvPr>
            <p:ph type="title"/>
          </p:nvPr>
        </p:nvSpPr>
        <p:spPr>
          <a:xfrm>
            <a:off x="304800" y="304800"/>
            <a:ext cx="9550400" cy="914400"/>
          </a:xfrm>
          <a:prstGeom prst="rect">
            <a:avLst/>
          </a:prstGeom>
        </p:spPr>
        <p:txBody>
          <a:bodyPr lIns="91425" tIns="91425" rIns="91425" bIns="91425" anchor="t" anchorCtr="0"/>
          <a:lstStyle>
            <a:lvl1pPr>
              <a:buClr>
                <a:srgbClr val="332B29"/>
              </a:buClr>
              <a:buSzPct val="99224"/>
              <a:buFont typeface="Times New Roman"/>
              <a:defRPr sz="4266">
                <a:solidFill>
                  <a:srgbClr val="332B29"/>
                </a:solidFill>
                <a:latin typeface="Times New Roman"/>
                <a:ea typeface="Times New Roman"/>
                <a:cs typeface="Times New Roman"/>
                <a:sym typeface="Times New Roman"/>
              </a:defRPr>
            </a:lvl1pPr>
            <a:lvl2pPr>
              <a:buClr>
                <a:srgbClr val="332B29"/>
              </a:buClr>
              <a:buSzPct val="99224"/>
              <a:buFont typeface="Times New Roman"/>
              <a:defRPr sz="4266">
                <a:solidFill>
                  <a:srgbClr val="332B29"/>
                </a:solidFill>
                <a:latin typeface="Times New Roman"/>
                <a:ea typeface="Times New Roman"/>
                <a:cs typeface="Times New Roman"/>
                <a:sym typeface="Times New Roman"/>
              </a:defRPr>
            </a:lvl2pPr>
            <a:lvl3pPr>
              <a:buClr>
                <a:srgbClr val="332B29"/>
              </a:buClr>
              <a:buSzPct val="99224"/>
              <a:buFont typeface="Times New Roman"/>
              <a:defRPr sz="4266">
                <a:solidFill>
                  <a:srgbClr val="332B29"/>
                </a:solidFill>
                <a:latin typeface="Times New Roman"/>
                <a:ea typeface="Times New Roman"/>
                <a:cs typeface="Times New Roman"/>
                <a:sym typeface="Times New Roman"/>
              </a:defRPr>
            </a:lvl3pPr>
            <a:lvl4pPr>
              <a:buClr>
                <a:srgbClr val="332B29"/>
              </a:buClr>
              <a:buSzPct val="99224"/>
              <a:buFont typeface="Times New Roman"/>
              <a:defRPr sz="4266">
                <a:solidFill>
                  <a:srgbClr val="332B29"/>
                </a:solidFill>
                <a:latin typeface="Times New Roman"/>
                <a:ea typeface="Times New Roman"/>
                <a:cs typeface="Times New Roman"/>
                <a:sym typeface="Times New Roman"/>
              </a:defRPr>
            </a:lvl4pPr>
            <a:lvl5pPr>
              <a:buClr>
                <a:srgbClr val="332B29"/>
              </a:buClr>
              <a:buSzPct val="99224"/>
              <a:buFont typeface="Times New Roman"/>
              <a:defRPr sz="4266">
                <a:solidFill>
                  <a:srgbClr val="332B29"/>
                </a:solidFill>
                <a:latin typeface="Times New Roman"/>
                <a:ea typeface="Times New Roman"/>
                <a:cs typeface="Times New Roman"/>
                <a:sym typeface="Times New Roman"/>
              </a:defRPr>
            </a:lvl5pPr>
            <a:lvl6pPr>
              <a:buClr>
                <a:srgbClr val="332B29"/>
              </a:buClr>
              <a:buSzPct val="99224"/>
              <a:buFont typeface="Times New Roman"/>
              <a:defRPr sz="4266">
                <a:solidFill>
                  <a:srgbClr val="332B29"/>
                </a:solidFill>
                <a:latin typeface="Times New Roman"/>
                <a:ea typeface="Times New Roman"/>
                <a:cs typeface="Times New Roman"/>
                <a:sym typeface="Times New Roman"/>
              </a:defRPr>
            </a:lvl6pPr>
            <a:lvl7pPr>
              <a:buClr>
                <a:srgbClr val="332B29"/>
              </a:buClr>
              <a:buSzPct val="99224"/>
              <a:buFont typeface="Times New Roman"/>
              <a:defRPr sz="4266">
                <a:solidFill>
                  <a:srgbClr val="332B29"/>
                </a:solidFill>
                <a:latin typeface="Times New Roman"/>
                <a:ea typeface="Times New Roman"/>
                <a:cs typeface="Times New Roman"/>
                <a:sym typeface="Times New Roman"/>
              </a:defRPr>
            </a:lvl7pPr>
            <a:lvl8pPr>
              <a:buClr>
                <a:srgbClr val="332B29"/>
              </a:buClr>
              <a:buSzPct val="99224"/>
              <a:buFont typeface="Times New Roman"/>
              <a:defRPr sz="4266">
                <a:solidFill>
                  <a:srgbClr val="332B29"/>
                </a:solidFill>
                <a:latin typeface="Times New Roman"/>
                <a:ea typeface="Times New Roman"/>
                <a:cs typeface="Times New Roman"/>
                <a:sym typeface="Times New Roman"/>
              </a:defRPr>
            </a:lvl8pPr>
            <a:lvl9pPr>
              <a:buClr>
                <a:srgbClr val="332B29"/>
              </a:buClr>
              <a:buSzPct val="99224"/>
              <a:buFont typeface="Times New Roman"/>
              <a:defRPr sz="4266">
                <a:solidFill>
                  <a:srgbClr val="332B29"/>
                </a:solidFill>
                <a:latin typeface="Times New Roman"/>
                <a:ea typeface="Times New Roman"/>
                <a:cs typeface="Times New Roman"/>
                <a:sym typeface="Times New Roman"/>
              </a:defRPr>
            </a:lvl9pPr>
          </a:lstStyle>
          <a:p>
            <a:endParaRPr/>
          </a:p>
        </p:txBody>
      </p:sp>
      <p:sp>
        <p:nvSpPr>
          <p:cNvPr id="14" name="Shape 14"/>
          <p:cNvSpPr txBox="1">
            <a:spLocks noGrp="1"/>
          </p:cNvSpPr>
          <p:nvPr>
            <p:ph type="body" idx="1"/>
          </p:nvPr>
        </p:nvSpPr>
        <p:spPr>
          <a:xfrm>
            <a:off x="304800" y="1828800"/>
            <a:ext cx="4470399" cy="5486399"/>
          </a:xfrm>
          <a:prstGeom prst="rect">
            <a:avLst/>
          </a:prstGeom>
        </p:spPr>
        <p:txBody>
          <a:bodyPr lIns="91425" tIns="91425" rIns="91425" bIns="91425" anchor="t" anchorCtr="0"/>
          <a:lstStyle>
            <a:lvl1pPr>
              <a:buClr>
                <a:srgbClr val="332B29"/>
              </a:buClr>
              <a:buSzPct val="98765"/>
              <a:buFont typeface="Times New Roman"/>
              <a:defRPr sz="2666">
                <a:solidFill>
                  <a:srgbClr val="332B29"/>
                </a:solidFill>
                <a:latin typeface="Times New Roman"/>
                <a:ea typeface="Times New Roman"/>
                <a:cs typeface="Times New Roman"/>
                <a:sym typeface="Times New Roman"/>
              </a:defRPr>
            </a:lvl1pPr>
            <a:lvl2pPr>
              <a:buClr>
                <a:srgbClr val="332B29"/>
              </a:buClr>
              <a:buSzPct val="98765"/>
              <a:buFont typeface="Times New Roman"/>
              <a:defRPr sz="2666">
                <a:solidFill>
                  <a:srgbClr val="332B29"/>
                </a:solidFill>
                <a:latin typeface="Times New Roman"/>
                <a:ea typeface="Times New Roman"/>
                <a:cs typeface="Times New Roman"/>
                <a:sym typeface="Times New Roman"/>
              </a:defRPr>
            </a:lvl2pPr>
            <a:lvl3pPr>
              <a:buClr>
                <a:srgbClr val="332B29"/>
              </a:buClr>
              <a:buSzPct val="98765"/>
              <a:buFont typeface="Times New Roman"/>
              <a:defRPr sz="2666">
                <a:solidFill>
                  <a:srgbClr val="332B29"/>
                </a:solidFill>
                <a:latin typeface="Times New Roman"/>
                <a:ea typeface="Times New Roman"/>
                <a:cs typeface="Times New Roman"/>
                <a:sym typeface="Times New Roman"/>
              </a:defRPr>
            </a:lvl3pPr>
            <a:lvl4pPr>
              <a:buClr>
                <a:srgbClr val="332B29"/>
              </a:buClr>
              <a:buSzPct val="98765"/>
              <a:buFont typeface="Times New Roman"/>
              <a:defRPr sz="2666">
                <a:solidFill>
                  <a:srgbClr val="332B29"/>
                </a:solidFill>
                <a:latin typeface="Times New Roman"/>
                <a:ea typeface="Times New Roman"/>
                <a:cs typeface="Times New Roman"/>
                <a:sym typeface="Times New Roman"/>
              </a:defRPr>
            </a:lvl4pPr>
            <a:lvl5pPr>
              <a:buClr>
                <a:srgbClr val="332B29"/>
              </a:buClr>
              <a:buSzPct val="98765"/>
              <a:buFont typeface="Times New Roman"/>
              <a:defRPr sz="2666">
                <a:solidFill>
                  <a:srgbClr val="332B29"/>
                </a:solidFill>
                <a:latin typeface="Times New Roman"/>
                <a:ea typeface="Times New Roman"/>
                <a:cs typeface="Times New Roman"/>
                <a:sym typeface="Times New Roman"/>
              </a:defRPr>
            </a:lvl5pPr>
            <a:lvl6pPr>
              <a:buClr>
                <a:srgbClr val="332B29"/>
              </a:buClr>
              <a:buSzPct val="98765"/>
              <a:buFont typeface="Times New Roman"/>
              <a:defRPr sz="2666">
                <a:solidFill>
                  <a:srgbClr val="332B29"/>
                </a:solidFill>
                <a:latin typeface="Times New Roman"/>
                <a:ea typeface="Times New Roman"/>
                <a:cs typeface="Times New Roman"/>
                <a:sym typeface="Times New Roman"/>
              </a:defRPr>
            </a:lvl6pPr>
            <a:lvl7pPr>
              <a:buClr>
                <a:srgbClr val="332B29"/>
              </a:buClr>
              <a:buSzPct val="98765"/>
              <a:buFont typeface="Times New Roman"/>
              <a:defRPr sz="2666">
                <a:solidFill>
                  <a:srgbClr val="332B29"/>
                </a:solidFill>
                <a:latin typeface="Times New Roman"/>
                <a:ea typeface="Times New Roman"/>
                <a:cs typeface="Times New Roman"/>
                <a:sym typeface="Times New Roman"/>
              </a:defRPr>
            </a:lvl7pPr>
            <a:lvl8pPr>
              <a:buClr>
                <a:srgbClr val="332B29"/>
              </a:buClr>
              <a:buSzPct val="98765"/>
              <a:buFont typeface="Times New Roman"/>
              <a:defRPr sz="2666">
                <a:solidFill>
                  <a:srgbClr val="332B29"/>
                </a:solidFill>
                <a:latin typeface="Times New Roman"/>
                <a:ea typeface="Times New Roman"/>
                <a:cs typeface="Times New Roman"/>
                <a:sym typeface="Times New Roman"/>
              </a:defRPr>
            </a:lvl8pPr>
            <a:lvl9pPr>
              <a:buClr>
                <a:srgbClr val="332B29"/>
              </a:buClr>
              <a:buSzPct val="98765"/>
              <a:buFont typeface="Times New Roman"/>
              <a:defRPr sz="2666">
                <a:solidFill>
                  <a:srgbClr val="332B29"/>
                </a:solidFill>
                <a:latin typeface="Times New Roman"/>
                <a:ea typeface="Times New Roman"/>
                <a:cs typeface="Times New Roman"/>
                <a:sym typeface="Times New Roman"/>
              </a:defRPr>
            </a:lvl9pPr>
          </a:lstStyle>
          <a:p>
            <a:endParaRPr/>
          </a:p>
        </p:txBody>
      </p:sp>
      <p:sp>
        <p:nvSpPr>
          <p:cNvPr id="15" name="Shape 15"/>
          <p:cNvSpPr txBox="1">
            <a:spLocks noGrp="1"/>
          </p:cNvSpPr>
          <p:nvPr>
            <p:ph type="body" idx="2"/>
          </p:nvPr>
        </p:nvSpPr>
        <p:spPr>
          <a:xfrm>
            <a:off x="5384800" y="1828800"/>
            <a:ext cx="4470399" cy="5486399"/>
          </a:xfrm>
          <a:prstGeom prst="rect">
            <a:avLst/>
          </a:prstGeom>
        </p:spPr>
        <p:txBody>
          <a:bodyPr lIns="91425" tIns="91425" rIns="91425" bIns="91425" anchor="t" anchorCtr="0"/>
          <a:lstStyle>
            <a:lvl1pPr>
              <a:buClr>
                <a:srgbClr val="332B29"/>
              </a:buClr>
              <a:buSzPct val="98765"/>
              <a:buFont typeface="Times New Roman"/>
              <a:defRPr sz="2666">
                <a:solidFill>
                  <a:srgbClr val="332B29"/>
                </a:solidFill>
                <a:latin typeface="Times New Roman"/>
                <a:ea typeface="Times New Roman"/>
                <a:cs typeface="Times New Roman"/>
                <a:sym typeface="Times New Roman"/>
              </a:defRPr>
            </a:lvl1pPr>
            <a:lvl2pPr>
              <a:buClr>
                <a:srgbClr val="332B29"/>
              </a:buClr>
              <a:buSzPct val="98765"/>
              <a:buFont typeface="Times New Roman"/>
              <a:defRPr sz="2666">
                <a:solidFill>
                  <a:srgbClr val="332B29"/>
                </a:solidFill>
                <a:latin typeface="Times New Roman"/>
                <a:ea typeface="Times New Roman"/>
                <a:cs typeface="Times New Roman"/>
                <a:sym typeface="Times New Roman"/>
              </a:defRPr>
            </a:lvl2pPr>
            <a:lvl3pPr>
              <a:buClr>
                <a:srgbClr val="332B29"/>
              </a:buClr>
              <a:buSzPct val="98765"/>
              <a:buFont typeface="Times New Roman"/>
              <a:defRPr sz="2666">
                <a:solidFill>
                  <a:srgbClr val="332B29"/>
                </a:solidFill>
                <a:latin typeface="Times New Roman"/>
                <a:ea typeface="Times New Roman"/>
                <a:cs typeface="Times New Roman"/>
                <a:sym typeface="Times New Roman"/>
              </a:defRPr>
            </a:lvl3pPr>
            <a:lvl4pPr>
              <a:buClr>
                <a:srgbClr val="332B29"/>
              </a:buClr>
              <a:buSzPct val="98765"/>
              <a:buFont typeface="Times New Roman"/>
              <a:defRPr sz="2666">
                <a:solidFill>
                  <a:srgbClr val="332B29"/>
                </a:solidFill>
                <a:latin typeface="Times New Roman"/>
                <a:ea typeface="Times New Roman"/>
                <a:cs typeface="Times New Roman"/>
                <a:sym typeface="Times New Roman"/>
              </a:defRPr>
            </a:lvl4pPr>
            <a:lvl5pPr>
              <a:buClr>
                <a:srgbClr val="332B29"/>
              </a:buClr>
              <a:buSzPct val="98765"/>
              <a:buFont typeface="Times New Roman"/>
              <a:defRPr sz="2666">
                <a:solidFill>
                  <a:srgbClr val="332B29"/>
                </a:solidFill>
                <a:latin typeface="Times New Roman"/>
                <a:ea typeface="Times New Roman"/>
                <a:cs typeface="Times New Roman"/>
                <a:sym typeface="Times New Roman"/>
              </a:defRPr>
            </a:lvl5pPr>
            <a:lvl6pPr>
              <a:buClr>
                <a:srgbClr val="332B29"/>
              </a:buClr>
              <a:buSzPct val="98765"/>
              <a:buFont typeface="Times New Roman"/>
              <a:defRPr sz="2666">
                <a:solidFill>
                  <a:srgbClr val="332B29"/>
                </a:solidFill>
                <a:latin typeface="Times New Roman"/>
                <a:ea typeface="Times New Roman"/>
                <a:cs typeface="Times New Roman"/>
                <a:sym typeface="Times New Roman"/>
              </a:defRPr>
            </a:lvl6pPr>
            <a:lvl7pPr>
              <a:buClr>
                <a:srgbClr val="332B29"/>
              </a:buClr>
              <a:buSzPct val="98765"/>
              <a:buFont typeface="Times New Roman"/>
              <a:defRPr sz="2666">
                <a:solidFill>
                  <a:srgbClr val="332B29"/>
                </a:solidFill>
                <a:latin typeface="Times New Roman"/>
                <a:ea typeface="Times New Roman"/>
                <a:cs typeface="Times New Roman"/>
                <a:sym typeface="Times New Roman"/>
              </a:defRPr>
            </a:lvl7pPr>
            <a:lvl8pPr>
              <a:buClr>
                <a:srgbClr val="332B29"/>
              </a:buClr>
              <a:buSzPct val="98765"/>
              <a:buFont typeface="Times New Roman"/>
              <a:defRPr sz="2666">
                <a:solidFill>
                  <a:srgbClr val="332B29"/>
                </a:solidFill>
                <a:latin typeface="Times New Roman"/>
                <a:ea typeface="Times New Roman"/>
                <a:cs typeface="Times New Roman"/>
                <a:sym typeface="Times New Roman"/>
              </a:defRPr>
            </a:lvl8pPr>
            <a:lvl9pPr>
              <a:buClr>
                <a:srgbClr val="332B29"/>
              </a:buClr>
              <a:buSzPct val="98765"/>
              <a:buFont typeface="Times New Roman"/>
              <a:defRPr sz="2666">
                <a:solidFill>
                  <a:srgbClr val="332B29"/>
                </a:solidFill>
                <a:latin typeface="Times New Roman"/>
                <a:ea typeface="Times New Roman"/>
                <a:cs typeface="Times New Roman"/>
                <a:sym typeface="Times New Roman"/>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6"/>
          <a:stretch>
            <a:fillRect/>
          </a:stretch>
        </a:blipFill>
        <a:effectLst/>
      </p:bgPr>
    </p:bg>
    <p:spTree>
      <p:nvGrpSpPr>
        <p:cNvPr id="1" name="Shape 4"/>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15.jpg"/><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8.jpg"/></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20.jpg"/></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4"/>
        <p:cNvGrpSpPr/>
        <p:nvPr/>
      </p:nvGrpSpPr>
      <p:grpSpPr>
        <a:xfrm>
          <a:off x="0" y="0"/>
          <a:ext cx="0" cy="0"/>
          <a:chOff x="0" y="0"/>
          <a:chExt cx="0" cy="0"/>
        </a:xfrm>
      </p:grpSpPr>
      <p:sp>
        <p:nvSpPr>
          <p:cNvPr id="25" name="Shape 25"/>
          <p:cNvSpPr txBox="1">
            <a:spLocks noGrp="1"/>
          </p:cNvSpPr>
          <p:nvPr>
            <p:ph type="ctrTitle"/>
          </p:nvPr>
        </p:nvSpPr>
        <p:spPr>
          <a:xfrm>
            <a:off x="901110" y="3922123"/>
            <a:ext cx="8403500" cy="1292625"/>
          </a:xfrm>
          <a:prstGeom prst="rect">
            <a:avLst/>
          </a:prstGeom>
        </p:spPr>
        <p:txBody>
          <a:bodyPr lIns="38100" tIns="38100" rIns="38100" bIns="38100" anchor="t" anchorCtr="0">
            <a:noAutofit/>
          </a:bodyPr>
          <a:lstStyle/>
          <a:p>
            <a:pPr algn="ctr" rtl="0">
              <a:lnSpc>
                <a:spcPct val="100000"/>
              </a:lnSpc>
              <a:buNone/>
            </a:pPr>
            <a:r>
              <a:rPr lang="en-US" sz="4800" dirty="0">
                <a:solidFill>
                  <a:srgbClr val="332B29"/>
                </a:solidFill>
                <a:latin typeface="georgia"/>
                <a:ea typeface="georgia"/>
                <a:cs typeface="georgia"/>
                <a:sym typeface="georgia"/>
              </a:rPr>
              <a:t>Ernest Hemingway</a:t>
            </a:r>
          </a:p>
          <a:p>
            <a:pPr algn="ctr" rtl="0">
              <a:lnSpc>
                <a:spcPct val="100000"/>
              </a:lnSpc>
              <a:buNone/>
            </a:pPr>
            <a:r>
              <a:rPr lang="en-US" sz="2666" dirty="0">
                <a:solidFill>
                  <a:srgbClr val="332B29"/>
                </a:solidFill>
                <a:latin typeface="Times"/>
                <a:ea typeface="Times"/>
                <a:cs typeface="Times"/>
                <a:sym typeface="Times"/>
              </a:rPr>
              <a:t>(1899–1961)</a:t>
            </a:r>
          </a:p>
        </p:txBody>
      </p:sp>
      <p:sp>
        <p:nvSpPr>
          <p:cNvPr id="26" name="Shape 26"/>
          <p:cNvSpPr txBox="1">
            <a:spLocks noGrp="1"/>
          </p:cNvSpPr>
          <p:nvPr>
            <p:ph type="subTitle" idx="1"/>
          </p:nvPr>
        </p:nvSpPr>
        <p:spPr>
          <a:xfrm>
            <a:off x="1811735" y="5377160"/>
            <a:ext cx="6582250" cy="994249"/>
          </a:xfrm>
          <a:prstGeom prst="rect">
            <a:avLst/>
          </a:prstGeom>
        </p:spPr>
        <p:txBody>
          <a:bodyPr lIns="38100" tIns="38100" rIns="38100" bIns="38100" anchor="t" anchorCtr="0">
            <a:noAutofit/>
          </a:bodyPr>
          <a:lstStyle/>
          <a:p>
            <a:pPr algn="ctr" rtl="0">
              <a:lnSpc>
                <a:spcPct val="100000"/>
              </a:lnSpc>
              <a:buNone/>
            </a:pPr>
            <a:r>
              <a:rPr lang="en-US" sz="2666" dirty="0">
                <a:solidFill>
                  <a:srgbClr val="332B29"/>
                </a:solidFill>
                <a:latin typeface="Times"/>
                <a:ea typeface="Times"/>
                <a:cs typeface="Times"/>
                <a:sym typeface="Times"/>
              </a:rPr>
              <a:t>An introduction to the </a:t>
            </a:r>
            <a:r>
              <a:rPr lang="en-US" sz="2666" i="1" dirty="0">
                <a:solidFill>
                  <a:srgbClr val="332B29"/>
                </a:solidFill>
                <a:latin typeface="Times"/>
                <a:ea typeface="Times"/>
                <a:cs typeface="Times"/>
                <a:sym typeface="Times"/>
              </a:rPr>
              <a:t>real</a:t>
            </a:r>
            <a:r>
              <a:rPr lang="en-US" sz="2666" i="0" dirty="0">
                <a:solidFill>
                  <a:srgbClr val="332B29"/>
                </a:solidFill>
                <a:latin typeface="Times"/>
                <a:ea typeface="Times"/>
                <a:cs typeface="Times"/>
                <a:sym typeface="Times"/>
              </a:rPr>
              <a:t> most </a:t>
            </a:r>
          </a:p>
          <a:p>
            <a:pPr algn="ctr" rtl="0">
              <a:lnSpc>
                <a:spcPct val="100000"/>
              </a:lnSpc>
              <a:buNone/>
            </a:pPr>
            <a:r>
              <a:rPr lang="en-US" sz="2666" i="0" dirty="0">
                <a:solidFill>
                  <a:srgbClr val="332B29"/>
                </a:solidFill>
                <a:latin typeface="Times"/>
                <a:ea typeface="Times"/>
                <a:cs typeface="Times"/>
                <a:sym typeface="Times"/>
              </a:rPr>
              <a:t>interesting man in the world</a:t>
            </a:r>
          </a:p>
        </p:txBody>
      </p:sp>
      <p:pic>
        <p:nvPicPr>
          <p:cNvPr id="27" name="Shape 27"/>
          <p:cNvPicPr preferRelativeResize="0"/>
          <p:nvPr/>
        </p:nvPicPr>
        <p:blipFill>
          <a:blip r:embed="rId3"/>
          <a:stretch>
            <a:fillRect/>
          </a:stretch>
        </p:blipFill>
        <p:spPr>
          <a:xfrm>
            <a:off x="2880360" y="6400800"/>
            <a:ext cx="4445000" cy="889000"/>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51000" y="154577"/>
            <a:ext cx="6720840" cy="3756660"/>
          </a:xfrm>
          <a:prstGeom prst="rect">
            <a:avLst/>
          </a:prstGeom>
        </p:spPr>
      </p:pic>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304800" y="304800"/>
            <a:ext cx="9626599" cy="990599"/>
          </a:xfrm>
          <a:prstGeom prst="rect">
            <a:avLst/>
          </a:prstGeom>
        </p:spPr>
        <p:txBody>
          <a:bodyPr lIns="38100" tIns="38100" rIns="38100" bIns="38100" anchor="t" anchorCtr="0">
            <a:noAutofit/>
          </a:bodyPr>
          <a:lstStyle/>
          <a:p>
            <a:pPr rtl="0">
              <a:lnSpc>
                <a:spcPct val="100000"/>
              </a:lnSpc>
              <a:buNone/>
            </a:pPr>
            <a:r>
              <a:rPr lang="en-US" sz="4266">
                <a:solidFill>
                  <a:srgbClr val="332B29"/>
                </a:solidFill>
                <a:latin typeface="Times"/>
                <a:ea typeface="Times"/>
                <a:cs typeface="Times"/>
                <a:sym typeface="Times"/>
              </a:rPr>
              <a:t>Spain    </a:t>
            </a:r>
          </a:p>
        </p:txBody>
      </p:sp>
      <p:sp>
        <p:nvSpPr>
          <p:cNvPr id="87" name="Shape 87"/>
          <p:cNvSpPr txBox="1">
            <a:spLocks noGrp="1"/>
          </p:cNvSpPr>
          <p:nvPr>
            <p:ph type="body" idx="1"/>
          </p:nvPr>
        </p:nvSpPr>
        <p:spPr>
          <a:xfrm>
            <a:off x="508000" y="1219200"/>
            <a:ext cx="9628724" cy="5561625"/>
          </a:xfrm>
          <a:prstGeom prst="rect">
            <a:avLst/>
          </a:prstGeom>
        </p:spPr>
        <p:txBody>
          <a:bodyPr lIns="38100" tIns="38100" rIns="38100" bIns="38100" anchor="t" anchorCtr="0">
            <a:noAutofit/>
          </a:bodyPr>
          <a:lstStyle/>
          <a:p>
            <a:pPr rtl="0">
              <a:lnSpc>
                <a:spcPct val="100000"/>
              </a:lnSpc>
              <a:buNone/>
            </a:pPr>
            <a:r>
              <a:rPr lang="en-US" sz="2666">
                <a:solidFill>
                  <a:srgbClr val="332B29"/>
                </a:solidFill>
                <a:latin typeface="Times"/>
                <a:ea typeface="Times"/>
                <a:cs typeface="Times"/>
                <a:sym typeface="Times"/>
              </a:rPr>
              <a:t> His war experiences in Spain inspired "one of the major novels in American literature," </a:t>
            </a:r>
            <a:r>
              <a:rPr lang="en-US" sz="2666" i="1">
                <a:solidFill>
                  <a:srgbClr val="332B29"/>
                </a:solidFill>
                <a:latin typeface="Times"/>
                <a:ea typeface="Times"/>
                <a:cs typeface="Times"/>
                <a:sym typeface="Times"/>
              </a:rPr>
              <a:t>For Whom the Bell Tolls.</a:t>
            </a:r>
          </a:p>
          <a:p>
            <a:pPr rtl="0">
              <a:lnSpc>
                <a:spcPct val="100000"/>
              </a:lnSpc>
              <a:buNone/>
            </a:pPr>
            <a:r>
              <a:rPr lang="en-US" sz="2666">
                <a:solidFill>
                  <a:srgbClr val="332B29"/>
                </a:solidFill>
                <a:latin typeface="Times"/>
                <a:ea typeface="Times"/>
                <a:cs typeface="Times"/>
                <a:sym typeface="Times"/>
              </a:rPr>
              <a:t> </a:t>
            </a:r>
          </a:p>
          <a:p>
            <a:pPr rtl="0">
              <a:lnSpc>
                <a:spcPct val="100000"/>
              </a:lnSpc>
              <a:buNone/>
            </a:pPr>
            <a:r>
              <a:rPr lang="en-US" sz="2666">
                <a:solidFill>
                  <a:srgbClr val="332B29"/>
                </a:solidFill>
                <a:latin typeface="Times"/>
                <a:ea typeface="Times"/>
                <a:cs typeface="Times"/>
                <a:sym typeface="Times"/>
              </a:rPr>
              <a:t>As a reporter, he liked being part of the action.</a:t>
            </a:r>
          </a:p>
          <a:p>
            <a:endParaRPr lang="en-US" sz="2666">
              <a:solidFill>
                <a:srgbClr val="332B29"/>
              </a:solidFill>
              <a:latin typeface="Times"/>
              <a:ea typeface="Times"/>
              <a:cs typeface="Times"/>
              <a:sym typeface="Times"/>
            </a:endParaRPr>
          </a:p>
          <a:p>
            <a:endParaRPr lang="en-US" sz="2666">
              <a:solidFill>
                <a:srgbClr val="332B29"/>
              </a:solidFill>
              <a:latin typeface="Times"/>
              <a:ea typeface="Times"/>
              <a:cs typeface="Times"/>
              <a:sym typeface="Times"/>
            </a:endParaRPr>
          </a:p>
        </p:txBody>
      </p:sp>
      <p:pic>
        <p:nvPicPr>
          <p:cNvPr id="88" name="Shape 88"/>
          <p:cNvPicPr preferRelativeResize="0"/>
          <p:nvPr/>
        </p:nvPicPr>
        <p:blipFill>
          <a:blip r:embed="rId3"/>
          <a:stretch>
            <a:fillRect/>
          </a:stretch>
        </p:blipFill>
        <p:spPr>
          <a:xfrm>
            <a:off x="1016000" y="2946400"/>
            <a:ext cx="3632200" cy="2717800"/>
          </a:xfrm>
          <a:prstGeom prst="rect">
            <a:avLst/>
          </a:prstGeom>
        </p:spPr>
      </p:pic>
      <p:sp>
        <p:nvSpPr>
          <p:cNvPr id="89" name="Shape 89"/>
          <p:cNvSpPr txBox="1"/>
          <p:nvPr/>
        </p:nvSpPr>
        <p:spPr>
          <a:xfrm>
            <a:off x="5181600" y="3759175"/>
            <a:ext cx="4175024" cy="1894049"/>
          </a:xfrm>
          <a:prstGeom prst="rect">
            <a:avLst/>
          </a:prstGeom>
        </p:spPr>
        <p:txBody>
          <a:bodyPr lIns="38100" tIns="38100" rIns="38100" bIns="38100" anchor="t" anchorCtr="0">
            <a:noAutofit/>
          </a:bodyPr>
          <a:lstStyle/>
          <a:p>
            <a:pPr rtl="0">
              <a:lnSpc>
                <a:spcPct val="100000"/>
              </a:lnSpc>
              <a:buNone/>
            </a:pPr>
            <a:r>
              <a:rPr lang="en-US" sz="2133">
                <a:solidFill>
                  <a:srgbClr val="332B29"/>
                </a:solidFill>
                <a:latin typeface="Times"/>
                <a:ea typeface="Times"/>
                <a:cs typeface="Times"/>
                <a:sym typeface="Times"/>
              </a:rPr>
              <a:t>Here, Hemingway helps a Loyalist soldier unjam his rifle</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304800" y="304800"/>
            <a:ext cx="9626599" cy="990599"/>
          </a:xfrm>
          <a:prstGeom prst="rect">
            <a:avLst/>
          </a:prstGeom>
        </p:spPr>
        <p:txBody>
          <a:bodyPr lIns="38100" tIns="38100" rIns="38100" bIns="38100" anchor="t" anchorCtr="0">
            <a:noAutofit/>
          </a:bodyPr>
          <a:lstStyle/>
          <a:p>
            <a:pPr rtl="0">
              <a:lnSpc>
                <a:spcPct val="100000"/>
              </a:lnSpc>
              <a:buNone/>
            </a:pPr>
            <a:r>
              <a:rPr lang="en-US" sz="4266">
                <a:solidFill>
                  <a:srgbClr val="332B29"/>
                </a:solidFill>
                <a:latin typeface="Times"/>
                <a:ea typeface="Times"/>
                <a:cs typeface="Times"/>
                <a:sym typeface="Times"/>
              </a:rPr>
              <a:t>Africa</a:t>
            </a:r>
          </a:p>
        </p:txBody>
      </p:sp>
      <p:sp>
        <p:nvSpPr>
          <p:cNvPr id="95" name="Shape 95"/>
          <p:cNvSpPr txBox="1">
            <a:spLocks noGrp="1"/>
          </p:cNvSpPr>
          <p:nvPr>
            <p:ph type="body" idx="1"/>
          </p:nvPr>
        </p:nvSpPr>
        <p:spPr>
          <a:xfrm>
            <a:off x="1016000" y="6908775"/>
            <a:ext cx="8212499" cy="570700"/>
          </a:xfrm>
          <a:prstGeom prst="rect">
            <a:avLst/>
          </a:prstGeom>
        </p:spPr>
        <p:txBody>
          <a:bodyPr lIns="38100" tIns="38100" rIns="38100" bIns="38100" anchor="t" anchorCtr="0">
            <a:noAutofit/>
          </a:bodyPr>
          <a:lstStyle/>
          <a:p>
            <a:pPr rtl="0">
              <a:lnSpc>
                <a:spcPct val="100000"/>
              </a:lnSpc>
              <a:buNone/>
            </a:pPr>
            <a:r>
              <a:rPr lang="en-US" sz="2400">
                <a:solidFill>
                  <a:srgbClr val="332B29"/>
                </a:solidFill>
                <a:latin typeface="Times"/>
                <a:ea typeface="Times"/>
                <a:cs typeface="Times"/>
                <a:sym typeface="Times"/>
              </a:rPr>
              <a:t>Big game hunting became another of Hemingway's life's passions</a:t>
            </a:r>
          </a:p>
        </p:txBody>
      </p:sp>
      <p:pic>
        <p:nvPicPr>
          <p:cNvPr id="96" name="Shape 96"/>
          <p:cNvPicPr preferRelativeResize="0"/>
          <p:nvPr/>
        </p:nvPicPr>
        <p:blipFill>
          <a:blip r:embed="rId3"/>
          <a:stretch>
            <a:fillRect/>
          </a:stretch>
        </p:blipFill>
        <p:spPr>
          <a:xfrm>
            <a:off x="304800" y="3251200"/>
            <a:ext cx="4712950" cy="3649450"/>
          </a:xfrm>
          <a:prstGeom prst="rect">
            <a:avLst/>
          </a:prstGeom>
        </p:spPr>
      </p:pic>
      <p:pic>
        <p:nvPicPr>
          <p:cNvPr id="97" name="Shape 97"/>
          <p:cNvPicPr preferRelativeResize="0"/>
          <p:nvPr/>
        </p:nvPicPr>
        <p:blipFill>
          <a:blip r:embed="rId4"/>
          <a:stretch>
            <a:fillRect/>
          </a:stretch>
        </p:blipFill>
        <p:spPr>
          <a:xfrm>
            <a:off x="2946400" y="304800"/>
            <a:ext cx="4863474" cy="3675375"/>
          </a:xfrm>
          <a:prstGeom prst="rect">
            <a:avLst/>
          </a:prstGeom>
        </p:spPr>
      </p:pic>
      <p:pic>
        <p:nvPicPr>
          <p:cNvPr id="98" name="Shape 98"/>
          <p:cNvPicPr preferRelativeResize="0"/>
          <p:nvPr/>
        </p:nvPicPr>
        <p:blipFill>
          <a:blip r:embed="rId5"/>
          <a:stretch>
            <a:fillRect/>
          </a:stretch>
        </p:blipFill>
        <p:spPr>
          <a:xfrm>
            <a:off x="5384800" y="3454375"/>
            <a:ext cx="4280300" cy="3413150"/>
          </a:xfrm>
          <a:prstGeom prst="rect">
            <a:avLst/>
          </a:prstGeom>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Shape 103"/>
          <p:cNvSpPr txBox="1">
            <a:spLocks noGrp="1"/>
          </p:cNvSpPr>
          <p:nvPr>
            <p:ph type="title"/>
          </p:nvPr>
        </p:nvSpPr>
        <p:spPr>
          <a:xfrm>
            <a:off x="304800" y="304800"/>
            <a:ext cx="9626599" cy="990599"/>
          </a:xfrm>
          <a:prstGeom prst="rect">
            <a:avLst/>
          </a:prstGeom>
        </p:spPr>
        <p:txBody>
          <a:bodyPr lIns="38100" tIns="38100" rIns="38100" bIns="38100" anchor="t" anchorCtr="0">
            <a:noAutofit/>
          </a:bodyPr>
          <a:lstStyle/>
          <a:p>
            <a:pPr rtl="0">
              <a:lnSpc>
                <a:spcPct val="100000"/>
              </a:lnSpc>
              <a:buNone/>
            </a:pPr>
            <a:r>
              <a:rPr lang="en-US" sz="4266">
                <a:solidFill>
                  <a:srgbClr val="332B29"/>
                </a:solidFill>
                <a:latin typeface="Times"/>
                <a:ea typeface="Times"/>
                <a:cs typeface="Times"/>
                <a:sym typeface="Times"/>
              </a:rPr>
              <a:t>Africa</a:t>
            </a:r>
          </a:p>
        </p:txBody>
      </p:sp>
      <p:sp>
        <p:nvSpPr>
          <p:cNvPr id="104" name="Shape 104"/>
          <p:cNvSpPr txBox="1">
            <a:spLocks noGrp="1"/>
          </p:cNvSpPr>
          <p:nvPr>
            <p:ph type="body" idx="1"/>
          </p:nvPr>
        </p:nvSpPr>
        <p:spPr>
          <a:xfrm>
            <a:off x="406400" y="2031975"/>
            <a:ext cx="5529099" cy="5928950"/>
          </a:xfrm>
          <a:prstGeom prst="rect">
            <a:avLst/>
          </a:prstGeom>
        </p:spPr>
        <p:txBody>
          <a:bodyPr lIns="38100" tIns="38100" rIns="38100" bIns="38100" anchor="t" anchorCtr="0">
            <a:noAutofit/>
          </a:bodyPr>
          <a:lstStyle/>
          <a:p>
            <a:pPr rtl="0">
              <a:lnSpc>
                <a:spcPct val="100000"/>
              </a:lnSpc>
              <a:buNone/>
            </a:pPr>
            <a:r>
              <a:rPr lang="en-US" sz="2666">
                <a:solidFill>
                  <a:srgbClr val="332B29"/>
                </a:solidFill>
                <a:latin typeface="Times"/>
                <a:ea typeface="Times"/>
                <a:cs typeface="Times"/>
                <a:sym typeface="Times"/>
              </a:rPr>
              <a:t>On safari in 1953, drinking heavily, </a:t>
            </a:r>
          </a:p>
          <a:p>
            <a:pPr rtl="0">
              <a:lnSpc>
                <a:spcPct val="100000"/>
              </a:lnSpc>
              <a:buNone/>
            </a:pPr>
            <a:r>
              <a:rPr lang="en-US" sz="2666">
                <a:solidFill>
                  <a:srgbClr val="332B29"/>
                </a:solidFill>
                <a:latin typeface="Times"/>
                <a:ea typeface="Times"/>
                <a:cs typeface="Times"/>
                <a:sym typeface="Times"/>
              </a:rPr>
              <a:t>he took up with a native girl while his wife was shopping in Nairobi. </a:t>
            </a:r>
          </a:p>
          <a:p>
            <a:pPr rtl="0">
              <a:lnSpc>
                <a:spcPct val="100000"/>
              </a:lnSpc>
              <a:buNone/>
            </a:pPr>
            <a:r>
              <a:rPr lang="en-US" sz="2666">
                <a:solidFill>
                  <a:srgbClr val="332B29"/>
                </a:solidFill>
                <a:latin typeface="Times"/>
                <a:ea typeface="Times"/>
                <a:cs typeface="Times"/>
                <a:sym typeface="Times"/>
              </a:rPr>
              <a:t> </a:t>
            </a:r>
          </a:p>
          <a:p>
            <a:pPr rtl="0">
              <a:lnSpc>
                <a:spcPct val="100000"/>
              </a:lnSpc>
              <a:buNone/>
            </a:pPr>
            <a:r>
              <a:rPr lang="en-US" sz="2666">
                <a:solidFill>
                  <a:srgbClr val="332B29"/>
                </a:solidFill>
                <a:latin typeface="Times"/>
                <a:ea typeface="Times"/>
                <a:cs typeface="Times"/>
                <a:sym typeface="Times"/>
              </a:rPr>
              <a:t>He shaved his head in the name of "going native", dyed his clothes a rusty color to match the hue favored among the local Masai people, and went hunting with a spear. </a:t>
            </a:r>
          </a:p>
        </p:txBody>
      </p:sp>
      <p:pic>
        <p:nvPicPr>
          <p:cNvPr id="105" name="Shape 105"/>
          <p:cNvPicPr preferRelativeResize="0"/>
          <p:nvPr/>
        </p:nvPicPr>
        <p:blipFill>
          <a:blip r:embed="rId3"/>
          <a:stretch>
            <a:fillRect/>
          </a:stretch>
        </p:blipFill>
        <p:spPr>
          <a:xfrm>
            <a:off x="5994400" y="1219200"/>
            <a:ext cx="3950124" cy="5011624"/>
          </a:xfrm>
          <a:prstGeom prst="rect">
            <a:avLst/>
          </a:prstGeom>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304800" y="304800"/>
            <a:ext cx="9626599" cy="990599"/>
          </a:xfrm>
          <a:prstGeom prst="rect">
            <a:avLst/>
          </a:prstGeom>
        </p:spPr>
        <p:txBody>
          <a:bodyPr lIns="38100" tIns="38100" rIns="38100" bIns="38100" anchor="t" anchorCtr="0">
            <a:noAutofit/>
          </a:bodyPr>
          <a:lstStyle/>
          <a:p>
            <a:pPr rtl="0">
              <a:lnSpc>
                <a:spcPct val="100000"/>
              </a:lnSpc>
              <a:buNone/>
            </a:pPr>
            <a:r>
              <a:rPr lang="en-US" sz="4266">
                <a:solidFill>
                  <a:srgbClr val="332B29"/>
                </a:solidFill>
                <a:latin typeface="Times"/>
                <a:ea typeface="Times"/>
                <a:cs typeface="Times"/>
                <a:sym typeface="Times"/>
              </a:rPr>
              <a:t>Deep-sea fishing</a:t>
            </a:r>
          </a:p>
        </p:txBody>
      </p:sp>
      <p:sp>
        <p:nvSpPr>
          <p:cNvPr id="111" name="Shape 111"/>
          <p:cNvSpPr txBox="1">
            <a:spLocks noGrp="1"/>
          </p:cNvSpPr>
          <p:nvPr>
            <p:ph type="body" idx="1"/>
          </p:nvPr>
        </p:nvSpPr>
        <p:spPr>
          <a:xfrm>
            <a:off x="508000" y="6197600"/>
            <a:ext cx="9434299" cy="1771974"/>
          </a:xfrm>
          <a:prstGeom prst="rect">
            <a:avLst/>
          </a:prstGeom>
        </p:spPr>
        <p:txBody>
          <a:bodyPr lIns="38100" tIns="38100" rIns="38100" bIns="38100" anchor="t" anchorCtr="0">
            <a:noAutofit/>
          </a:bodyPr>
          <a:lstStyle/>
          <a:p>
            <a:pPr rtl="0">
              <a:lnSpc>
                <a:spcPct val="100000"/>
              </a:lnSpc>
              <a:buNone/>
            </a:pPr>
            <a:r>
              <a:rPr lang="en-US" sz="2400">
                <a:solidFill>
                  <a:srgbClr val="332B29"/>
                </a:solidFill>
                <a:latin typeface="Times"/>
                <a:ea typeface="Times"/>
                <a:cs typeface="Times"/>
                <a:sym typeface="Times"/>
              </a:rPr>
              <a:t>Hemingway enjoyed fishing off Key West. By the mid 30s he became known as one of the best-known fishermen in America.</a:t>
            </a:r>
          </a:p>
        </p:txBody>
      </p:sp>
      <p:pic>
        <p:nvPicPr>
          <p:cNvPr id="112" name="Shape 112"/>
          <p:cNvPicPr preferRelativeResize="0"/>
          <p:nvPr/>
        </p:nvPicPr>
        <p:blipFill>
          <a:blip r:embed="rId3"/>
          <a:stretch>
            <a:fillRect/>
          </a:stretch>
        </p:blipFill>
        <p:spPr>
          <a:xfrm>
            <a:off x="508000" y="1219200"/>
            <a:ext cx="6096000" cy="4318000"/>
          </a:xfrm>
          <a:prstGeom prst="rect">
            <a:avLst/>
          </a:prstGeom>
          <a:ln w="28575">
            <a:solidFill>
              <a:schemeClr val="tx1"/>
            </a:solidFill>
          </a:ln>
          <a:effectLst>
            <a:outerShdw blurRad="292100" dist="139700" dir="2700000" algn="tl" rotWithShape="0">
              <a:srgbClr val="333333">
                <a:alpha val="65000"/>
              </a:srgbClr>
            </a:outerShdw>
          </a:effec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68392" y="914400"/>
            <a:ext cx="4636008" cy="4800600"/>
          </a:xfrm>
          <a:prstGeom prst="rect">
            <a:avLst/>
          </a:prstGeom>
          <a:ln w="38100">
            <a:solidFill>
              <a:schemeClr val="tx1"/>
            </a:solidFill>
          </a:ln>
          <a:effectLst>
            <a:outerShdw blurRad="292100" dist="139700" dir="2700000" algn="tl" rotWithShape="0">
              <a:srgbClr val="333333">
                <a:alpha val="65000"/>
              </a:srgbClr>
            </a:outerShdw>
          </a:effectLst>
        </p:spPr>
      </p:pic>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Shape 117"/>
          <p:cNvSpPr txBox="1">
            <a:spLocks noGrp="1"/>
          </p:cNvSpPr>
          <p:nvPr>
            <p:ph type="title"/>
          </p:nvPr>
        </p:nvSpPr>
        <p:spPr>
          <a:xfrm>
            <a:off x="304800" y="304800"/>
            <a:ext cx="9626599" cy="990599"/>
          </a:xfrm>
          <a:prstGeom prst="rect">
            <a:avLst/>
          </a:prstGeom>
        </p:spPr>
        <p:txBody>
          <a:bodyPr lIns="38100" tIns="38100" rIns="38100" bIns="38100" anchor="t" anchorCtr="0">
            <a:noAutofit/>
          </a:bodyPr>
          <a:lstStyle/>
          <a:p>
            <a:pPr rtl="0">
              <a:lnSpc>
                <a:spcPct val="100000"/>
              </a:lnSpc>
              <a:buNone/>
            </a:pPr>
            <a:r>
              <a:rPr lang="en-US" sz="4266">
                <a:solidFill>
                  <a:srgbClr val="332B29"/>
                </a:solidFill>
                <a:latin typeface="Times"/>
                <a:ea typeface="Times"/>
                <a:cs typeface="Times"/>
                <a:sym typeface="Times"/>
              </a:rPr>
              <a:t>World War II</a:t>
            </a:r>
          </a:p>
        </p:txBody>
      </p:sp>
      <p:sp>
        <p:nvSpPr>
          <p:cNvPr id="118" name="Shape 118"/>
          <p:cNvSpPr txBox="1">
            <a:spLocks noGrp="1"/>
          </p:cNvSpPr>
          <p:nvPr>
            <p:ph type="body" idx="1"/>
          </p:nvPr>
        </p:nvSpPr>
        <p:spPr>
          <a:xfrm>
            <a:off x="304800" y="1219200"/>
            <a:ext cx="9261425" cy="6146349"/>
          </a:xfrm>
          <a:prstGeom prst="rect">
            <a:avLst/>
          </a:prstGeom>
        </p:spPr>
        <p:txBody>
          <a:bodyPr lIns="38100" tIns="38100" rIns="38100" bIns="38100" anchor="t" anchorCtr="0">
            <a:noAutofit/>
          </a:bodyPr>
          <a:lstStyle/>
          <a:p>
            <a:pPr rtl="0">
              <a:lnSpc>
                <a:spcPct val="100000"/>
              </a:lnSpc>
              <a:buNone/>
            </a:pPr>
            <a:r>
              <a:rPr lang="en-US" sz="2666" dirty="0">
                <a:solidFill>
                  <a:srgbClr val="332B29"/>
                </a:solidFill>
                <a:latin typeface="Times"/>
                <a:ea typeface="Times"/>
                <a:cs typeface="Times"/>
                <a:sym typeface="Times"/>
              </a:rPr>
              <a:t>When war broke out, Hemingway moved from Key West to Cuba, where he convinced the Cuban government to help him </a:t>
            </a:r>
          </a:p>
          <a:p>
            <a:pPr rtl="0">
              <a:lnSpc>
                <a:spcPct val="100000"/>
              </a:lnSpc>
              <a:buNone/>
            </a:pPr>
            <a:r>
              <a:rPr lang="en-US" sz="2666" dirty="0">
                <a:solidFill>
                  <a:srgbClr val="332B29"/>
                </a:solidFill>
                <a:latin typeface="Times"/>
                <a:ea typeface="Times"/>
                <a:cs typeface="Times"/>
                <a:sym typeface="Times"/>
              </a:rPr>
              <a:t>refit his ship  </a:t>
            </a:r>
            <a:r>
              <a:rPr lang="en-US" sz="2666" i="1" dirty="0">
                <a:solidFill>
                  <a:srgbClr val="332B29"/>
                </a:solidFill>
                <a:latin typeface="Times"/>
                <a:ea typeface="Times"/>
                <a:cs typeface="Times"/>
                <a:sym typeface="Times"/>
              </a:rPr>
              <a:t>The </a:t>
            </a:r>
            <a:r>
              <a:rPr lang="en-US" sz="2666" i="1" dirty="0" err="1">
                <a:solidFill>
                  <a:srgbClr val="332B29"/>
                </a:solidFill>
                <a:latin typeface="Times"/>
                <a:ea typeface="Times"/>
                <a:cs typeface="Times"/>
                <a:sym typeface="Times"/>
              </a:rPr>
              <a:t>Pilar</a:t>
            </a:r>
            <a:r>
              <a:rPr lang="en-US" sz="2666" i="1" dirty="0">
                <a:solidFill>
                  <a:srgbClr val="332B29"/>
                </a:solidFill>
                <a:latin typeface="Times"/>
                <a:ea typeface="Times"/>
                <a:cs typeface="Times"/>
                <a:sym typeface="Times"/>
              </a:rPr>
              <a:t> </a:t>
            </a:r>
            <a:r>
              <a:rPr lang="en-US" sz="2666" i="0" dirty="0">
                <a:solidFill>
                  <a:srgbClr val="332B29"/>
                </a:solidFill>
                <a:latin typeface="Times"/>
                <a:ea typeface="Times"/>
                <a:cs typeface="Times"/>
                <a:sym typeface="Times"/>
              </a:rPr>
              <a:t>for ambushing</a:t>
            </a:r>
            <a:r>
              <a:rPr lang="en-US" sz="2666" dirty="0">
                <a:solidFill>
                  <a:srgbClr val="332B29"/>
                </a:solidFill>
                <a:latin typeface="Times"/>
                <a:ea typeface="Times"/>
                <a:cs typeface="Times"/>
                <a:sym typeface="Times"/>
              </a:rPr>
              <a:t> </a:t>
            </a:r>
          </a:p>
          <a:p>
            <a:pPr rtl="0">
              <a:lnSpc>
                <a:spcPct val="100000"/>
              </a:lnSpc>
              <a:buNone/>
            </a:pPr>
            <a:r>
              <a:rPr lang="en-US" sz="2666" dirty="0">
                <a:solidFill>
                  <a:srgbClr val="332B29"/>
                </a:solidFill>
                <a:latin typeface="Times"/>
                <a:ea typeface="Times"/>
                <a:cs typeface="Times"/>
                <a:sym typeface="Times"/>
              </a:rPr>
              <a:t>German submarines.</a:t>
            </a:r>
          </a:p>
        </p:txBody>
      </p:sp>
      <p:pic>
        <p:nvPicPr>
          <p:cNvPr id="120" name="Shape 120"/>
          <p:cNvPicPr preferRelativeResize="0"/>
          <p:nvPr/>
        </p:nvPicPr>
        <p:blipFill>
          <a:blip r:embed="rId3"/>
          <a:stretch>
            <a:fillRect/>
          </a:stretch>
        </p:blipFill>
        <p:spPr>
          <a:xfrm>
            <a:off x="304800" y="3124200"/>
            <a:ext cx="5080000" cy="3429000"/>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37200" y="2985816"/>
            <a:ext cx="4441708" cy="3553367"/>
          </a:xfrm>
          <a:prstGeom prst="rect">
            <a:avLst/>
          </a:prstGeom>
        </p:spPr>
      </p:pic>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304800" y="304800"/>
            <a:ext cx="9626599" cy="990599"/>
          </a:xfrm>
          <a:prstGeom prst="rect">
            <a:avLst/>
          </a:prstGeom>
        </p:spPr>
        <p:txBody>
          <a:bodyPr lIns="38100" tIns="38100" rIns="38100" bIns="38100" anchor="t" anchorCtr="0">
            <a:noAutofit/>
          </a:bodyPr>
          <a:lstStyle/>
          <a:p>
            <a:pPr rtl="0">
              <a:lnSpc>
                <a:spcPct val="100000"/>
              </a:lnSpc>
              <a:buNone/>
            </a:pPr>
            <a:r>
              <a:rPr lang="en-US" sz="4266">
                <a:solidFill>
                  <a:srgbClr val="332B29"/>
                </a:solidFill>
                <a:latin typeface="Times"/>
                <a:ea typeface="Times"/>
                <a:cs typeface="Times"/>
                <a:sym typeface="Times"/>
              </a:rPr>
              <a:t>World War II</a:t>
            </a:r>
          </a:p>
        </p:txBody>
      </p:sp>
      <p:sp>
        <p:nvSpPr>
          <p:cNvPr id="126" name="Shape 126"/>
          <p:cNvSpPr txBox="1">
            <a:spLocks noGrp="1"/>
          </p:cNvSpPr>
          <p:nvPr>
            <p:ph type="body" idx="1"/>
          </p:nvPr>
        </p:nvSpPr>
        <p:spPr>
          <a:xfrm>
            <a:off x="304800" y="1219200"/>
            <a:ext cx="5206150" cy="6534399"/>
          </a:xfrm>
          <a:prstGeom prst="rect">
            <a:avLst/>
          </a:prstGeom>
        </p:spPr>
        <p:txBody>
          <a:bodyPr lIns="38100" tIns="38100" rIns="38100" bIns="38100" anchor="t" anchorCtr="0">
            <a:noAutofit/>
          </a:bodyPr>
          <a:lstStyle/>
          <a:p>
            <a:pPr rtl="0">
              <a:lnSpc>
                <a:spcPct val="100000"/>
              </a:lnSpc>
              <a:buNone/>
            </a:pPr>
            <a:r>
              <a:rPr lang="en-US" sz="2400">
                <a:solidFill>
                  <a:srgbClr val="332B29"/>
                </a:solidFill>
                <a:latin typeface="Times"/>
                <a:ea typeface="Times"/>
                <a:cs typeface="Times"/>
                <a:sym typeface="Times"/>
              </a:rPr>
              <a:t>Not satisfied, he went to Europe from June- December 1944 and was present at the D-Day invasion.</a:t>
            </a:r>
          </a:p>
          <a:p>
            <a:endParaRPr lang="en-US" sz="2400">
              <a:solidFill>
                <a:srgbClr val="332B29"/>
              </a:solidFill>
              <a:latin typeface="Times"/>
              <a:ea typeface="Times"/>
              <a:cs typeface="Times"/>
              <a:sym typeface="Times"/>
            </a:endParaRPr>
          </a:p>
          <a:p>
            <a:pPr rtl="0">
              <a:lnSpc>
                <a:spcPct val="100000"/>
              </a:lnSpc>
              <a:buNone/>
            </a:pPr>
            <a:r>
              <a:rPr lang="en-US" sz="2133">
                <a:solidFill>
                  <a:srgbClr val="332B29"/>
                </a:solidFill>
                <a:latin typeface="Times"/>
                <a:ea typeface="Times"/>
                <a:cs typeface="Times"/>
                <a:sym typeface="Times"/>
              </a:rPr>
              <a:t>Supposed to be merely an observer, "</a:t>
            </a:r>
            <a:r>
              <a:rPr lang="en-US" sz="2133" i="1">
                <a:solidFill>
                  <a:srgbClr val="332B29"/>
                </a:solidFill>
                <a:latin typeface="Times"/>
                <a:ea typeface="Times"/>
                <a:cs typeface="Times"/>
                <a:sym typeface="Times"/>
              </a:rPr>
              <a:t>Hemingway got into considerable trouble playing infantry captain to a group of Resistance people that he gathered because a correspondent is not supposed to lead troops, even if he does it well</a:t>
            </a:r>
            <a:r>
              <a:rPr lang="en-US" sz="2133">
                <a:solidFill>
                  <a:srgbClr val="332B29"/>
                </a:solidFill>
                <a:latin typeface="Times"/>
                <a:ea typeface="Times"/>
                <a:cs typeface="Times"/>
                <a:sym typeface="Times"/>
              </a:rPr>
              <a:t>."</a:t>
            </a:r>
          </a:p>
          <a:p>
            <a:pPr algn="r" rtl="0">
              <a:lnSpc>
                <a:spcPct val="100000"/>
              </a:lnSpc>
              <a:buNone/>
            </a:pPr>
            <a:r>
              <a:rPr lang="en-US" sz="2400">
                <a:solidFill>
                  <a:srgbClr val="332B29"/>
                </a:solidFill>
                <a:latin typeface="Times"/>
                <a:ea typeface="Times"/>
                <a:cs typeface="Times"/>
                <a:sym typeface="Times"/>
              </a:rPr>
              <a:t>-Historian Paul Fussell </a:t>
            </a:r>
          </a:p>
          <a:p>
            <a:endParaRPr lang="en-US" sz="2400">
              <a:solidFill>
                <a:srgbClr val="332B29"/>
              </a:solidFill>
              <a:latin typeface="Times"/>
              <a:ea typeface="Times"/>
              <a:cs typeface="Times"/>
              <a:sym typeface="Times"/>
            </a:endParaRPr>
          </a:p>
          <a:p>
            <a:endParaRPr lang="en-US" sz="2400">
              <a:solidFill>
                <a:srgbClr val="332B29"/>
              </a:solidFill>
              <a:latin typeface="Times"/>
              <a:ea typeface="Times"/>
              <a:cs typeface="Times"/>
              <a:sym typeface="Times"/>
            </a:endParaRPr>
          </a:p>
          <a:p>
            <a:pPr algn="l" rtl="0">
              <a:lnSpc>
                <a:spcPct val="100000"/>
              </a:lnSpc>
              <a:buNone/>
            </a:pPr>
            <a:r>
              <a:rPr lang="en-US" sz="2400">
                <a:solidFill>
                  <a:srgbClr val="332B29"/>
                </a:solidFill>
                <a:latin typeface="Times"/>
                <a:ea typeface="Times"/>
                <a:cs typeface="Times"/>
                <a:sym typeface="Times"/>
              </a:rPr>
              <a:t>Met fourth wife Mary Welsh in 1946.</a:t>
            </a:r>
          </a:p>
          <a:p>
            <a:endParaRPr lang="en-US" sz="2400">
              <a:solidFill>
                <a:srgbClr val="332B29"/>
              </a:solidFill>
              <a:latin typeface="Times"/>
              <a:ea typeface="Times"/>
              <a:cs typeface="Times"/>
              <a:sym typeface="Times"/>
            </a:endParaRPr>
          </a:p>
          <a:p>
            <a:pPr algn="l" rtl="0">
              <a:lnSpc>
                <a:spcPct val="100000"/>
              </a:lnSpc>
              <a:buNone/>
            </a:pPr>
            <a:r>
              <a:rPr lang="en-US" sz="2400">
                <a:solidFill>
                  <a:srgbClr val="332B29"/>
                </a:solidFill>
                <a:latin typeface="Times"/>
                <a:ea typeface="Times"/>
                <a:cs typeface="Times"/>
                <a:sym typeface="Times"/>
              </a:rPr>
              <a:t>In 1947 awarded a Bronze Star for bravery in combat.</a:t>
            </a:r>
          </a:p>
        </p:txBody>
      </p:sp>
      <p:pic>
        <p:nvPicPr>
          <p:cNvPr id="127" name="Shape 127"/>
          <p:cNvPicPr preferRelativeResize="0"/>
          <p:nvPr/>
        </p:nvPicPr>
        <p:blipFill>
          <a:blip r:embed="rId3"/>
          <a:stretch>
            <a:fillRect/>
          </a:stretch>
        </p:blipFill>
        <p:spPr>
          <a:xfrm>
            <a:off x="5588000" y="1015975"/>
            <a:ext cx="4216400" cy="5689575"/>
          </a:xfrm>
          <a:prstGeom prst="rect">
            <a:avLst/>
          </a:prstGeom>
        </p:spPr>
      </p:pic>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txBox="1">
            <a:spLocks noGrp="1"/>
          </p:cNvSpPr>
          <p:nvPr>
            <p:ph type="title"/>
          </p:nvPr>
        </p:nvSpPr>
        <p:spPr>
          <a:xfrm>
            <a:off x="304800" y="304800"/>
            <a:ext cx="9626599" cy="990599"/>
          </a:xfrm>
          <a:prstGeom prst="rect">
            <a:avLst/>
          </a:prstGeom>
        </p:spPr>
        <p:txBody>
          <a:bodyPr lIns="38100" tIns="38100" rIns="38100" bIns="38100" anchor="t" anchorCtr="0">
            <a:noAutofit/>
          </a:bodyPr>
          <a:lstStyle/>
          <a:p>
            <a:pPr rtl="0">
              <a:lnSpc>
                <a:spcPct val="100000"/>
              </a:lnSpc>
              <a:buNone/>
            </a:pPr>
            <a:r>
              <a:rPr lang="en-US" sz="4266">
                <a:solidFill>
                  <a:srgbClr val="332B29"/>
                </a:solidFill>
                <a:latin typeface="Times"/>
                <a:ea typeface="Times"/>
                <a:cs typeface="Times"/>
                <a:sym typeface="Times"/>
              </a:rPr>
              <a:t>Later Years</a:t>
            </a:r>
          </a:p>
        </p:txBody>
      </p:sp>
      <p:sp>
        <p:nvSpPr>
          <p:cNvPr id="133" name="Shape 133"/>
          <p:cNvSpPr txBox="1">
            <a:spLocks noGrp="1"/>
          </p:cNvSpPr>
          <p:nvPr>
            <p:ph type="body" idx="1"/>
          </p:nvPr>
        </p:nvSpPr>
        <p:spPr>
          <a:xfrm>
            <a:off x="304800" y="1015975"/>
            <a:ext cx="9520900" cy="6448250"/>
          </a:xfrm>
          <a:prstGeom prst="rect">
            <a:avLst/>
          </a:prstGeom>
        </p:spPr>
        <p:txBody>
          <a:bodyPr lIns="38100" tIns="38100" rIns="38100" bIns="38100" anchor="t" anchorCtr="0">
            <a:noAutofit/>
          </a:bodyPr>
          <a:lstStyle/>
          <a:p>
            <a:pPr rtl="0">
              <a:lnSpc>
                <a:spcPct val="100000"/>
              </a:lnSpc>
              <a:buNone/>
            </a:pPr>
            <a:r>
              <a:rPr lang="en-US" sz="2666">
                <a:solidFill>
                  <a:srgbClr val="332B29"/>
                </a:solidFill>
                <a:latin typeface="Times"/>
                <a:ea typeface="Times"/>
                <a:cs typeface="Times"/>
                <a:sym typeface="Times"/>
              </a:rPr>
              <a:t>A heavy drinker all his life, Hemingway's health began to fail.</a:t>
            </a:r>
          </a:p>
          <a:p>
            <a:pPr rtl="0">
              <a:lnSpc>
                <a:spcPct val="100000"/>
              </a:lnSpc>
              <a:buNone/>
            </a:pPr>
            <a:r>
              <a:rPr lang="en-US" sz="2666">
                <a:solidFill>
                  <a:srgbClr val="332B29"/>
                </a:solidFill>
                <a:latin typeface="Times"/>
                <a:ea typeface="Times"/>
                <a:cs typeface="Times"/>
                <a:sym typeface="Times"/>
              </a:rPr>
              <a:t> </a:t>
            </a:r>
          </a:p>
          <a:p>
            <a:pPr rtl="0">
              <a:lnSpc>
                <a:spcPct val="100000"/>
              </a:lnSpc>
              <a:buNone/>
            </a:pPr>
            <a:r>
              <a:rPr lang="en-US" sz="2666">
                <a:solidFill>
                  <a:srgbClr val="332B29"/>
                </a:solidFill>
                <a:latin typeface="Times"/>
                <a:ea typeface="Times"/>
                <a:cs typeface="Times"/>
                <a:sym typeface="Times"/>
              </a:rPr>
              <a:t>Growing increasingly depressed, paranoid and unstable in his later years, he was admitted to the Mayo Clinic in Minnesota in 1960 where he received up to 15 rounds of electroshock therapy. </a:t>
            </a:r>
          </a:p>
          <a:p>
            <a:pPr rtl="0">
              <a:lnSpc>
                <a:spcPct val="100000"/>
              </a:lnSpc>
              <a:buNone/>
            </a:pPr>
            <a:r>
              <a:rPr lang="en-US" sz="2666">
                <a:solidFill>
                  <a:srgbClr val="332B29"/>
                </a:solidFill>
                <a:latin typeface="Times"/>
                <a:ea typeface="Times"/>
                <a:cs typeface="Times"/>
                <a:sym typeface="Times"/>
              </a:rPr>
              <a:t> </a:t>
            </a:r>
          </a:p>
          <a:p>
            <a:pPr rtl="0">
              <a:lnSpc>
                <a:spcPct val="100000"/>
              </a:lnSpc>
              <a:buNone/>
            </a:pPr>
            <a:r>
              <a:rPr lang="en-US" sz="2666">
                <a:solidFill>
                  <a:srgbClr val="332B29"/>
                </a:solidFill>
                <a:latin typeface="Times"/>
                <a:ea typeface="Times"/>
                <a:cs typeface="Times"/>
                <a:sym typeface="Times"/>
              </a:rPr>
              <a:t> </a:t>
            </a:r>
          </a:p>
          <a:p>
            <a:pPr rtl="0">
              <a:lnSpc>
                <a:spcPct val="100000"/>
              </a:lnSpc>
              <a:buNone/>
            </a:pPr>
            <a:r>
              <a:rPr lang="en-US" sz="2666">
                <a:solidFill>
                  <a:srgbClr val="332B29"/>
                </a:solidFill>
                <a:latin typeface="Times"/>
                <a:ea typeface="Times"/>
                <a:cs typeface="Times"/>
                <a:sym typeface="Times"/>
              </a:rPr>
              <a:t>July 2, 1961, following several </a:t>
            </a:r>
          </a:p>
          <a:p>
            <a:pPr rtl="0">
              <a:lnSpc>
                <a:spcPct val="100000"/>
              </a:lnSpc>
              <a:buNone/>
            </a:pPr>
            <a:r>
              <a:rPr lang="en-US" sz="2666">
                <a:solidFill>
                  <a:srgbClr val="332B29"/>
                </a:solidFill>
                <a:latin typeface="Times"/>
                <a:ea typeface="Times"/>
                <a:cs typeface="Times"/>
                <a:sym typeface="Times"/>
              </a:rPr>
              <a:t>rounds of electroshock therapy, </a:t>
            </a:r>
          </a:p>
          <a:p>
            <a:pPr rtl="0">
              <a:lnSpc>
                <a:spcPct val="100000"/>
              </a:lnSpc>
              <a:buNone/>
            </a:pPr>
            <a:r>
              <a:rPr lang="en-US" sz="2666">
                <a:solidFill>
                  <a:srgbClr val="332B29"/>
                </a:solidFill>
                <a:latin typeface="Times"/>
                <a:ea typeface="Times"/>
                <a:cs typeface="Times"/>
                <a:sym typeface="Times"/>
              </a:rPr>
              <a:t>he "quite deliberately" </a:t>
            </a:r>
          </a:p>
          <a:p>
            <a:pPr rtl="0">
              <a:lnSpc>
                <a:spcPct val="100000"/>
              </a:lnSpc>
              <a:buNone/>
            </a:pPr>
            <a:r>
              <a:rPr lang="en-US" sz="2666">
                <a:solidFill>
                  <a:srgbClr val="332B29"/>
                </a:solidFill>
                <a:latin typeface="Times"/>
                <a:ea typeface="Times"/>
                <a:cs typeface="Times"/>
                <a:sym typeface="Times"/>
              </a:rPr>
              <a:t>shot himself with his </a:t>
            </a:r>
          </a:p>
          <a:p>
            <a:pPr rtl="0">
              <a:lnSpc>
                <a:spcPct val="100000"/>
              </a:lnSpc>
              <a:buNone/>
            </a:pPr>
            <a:r>
              <a:rPr lang="en-US" sz="2666">
                <a:solidFill>
                  <a:srgbClr val="332B29"/>
                </a:solidFill>
                <a:latin typeface="Times"/>
                <a:ea typeface="Times"/>
                <a:cs typeface="Times"/>
                <a:sym typeface="Times"/>
              </a:rPr>
              <a:t>favorite shotgun.</a:t>
            </a:r>
          </a:p>
        </p:txBody>
      </p:sp>
      <p:pic>
        <p:nvPicPr>
          <p:cNvPr id="134" name="Shape 134"/>
          <p:cNvPicPr preferRelativeResize="0"/>
          <p:nvPr/>
        </p:nvPicPr>
        <p:blipFill>
          <a:blip r:embed="rId3"/>
          <a:stretch>
            <a:fillRect/>
          </a:stretch>
        </p:blipFill>
        <p:spPr>
          <a:xfrm>
            <a:off x="4673600" y="2844775"/>
            <a:ext cx="5118474" cy="4525150"/>
          </a:xfrm>
          <a:prstGeom prst="rect">
            <a:avLst/>
          </a:prstGeom>
        </p:spPr>
      </p:pic>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Shape 139"/>
          <p:cNvSpPr txBox="1">
            <a:spLocks noGrp="1"/>
          </p:cNvSpPr>
          <p:nvPr>
            <p:ph type="title"/>
          </p:nvPr>
        </p:nvSpPr>
        <p:spPr>
          <a:xfrm>
            <a:off x="304800" y="304800"/>
            <a:ext cx="9626599" cy="990599"/>
          </a:xfrm>
          <a:prstGeom prst="rect">
            <a:avLst/>
          </a:prstGeom>
        </p:spPr>
        <p:txBody>
          <a:bodyPr lIns="38100" tIns="38100" rIns="38100" bIns="38100" anchor="t" anchorCtr="0">
            <a:noAutofit/>
          </a:bodyPr>
          <a:lstStyle/>
          <a:p>
            <a:pPr rtl="0">
              <a:lnSpc>
                <a:spcPct val="100000"/>
              </a:lnSpc>
              <a:buNone/>
            </a:pPr>
            <a:r>
              <a:rPr lang="en-US" sz="4266">
                <a:solidFill>
                  <a:srgbClr val="332B29"/>
                </a:solidFill>
                <a:latin typeface="Times"/>
                <a:ea typeface="Times"/>
                <a:cs typeface="Times"/>
                <a:sym typeface="Times"/>
              </a:rPr>
              <a:t>Later years</a:t>
            </a:r>
          </a:p>
        </p:txBody>
      </p:sp>
      <p:sp>
        <p:nvSpPr>
          <p:cNvPr id="140" name="Shape 140"/>
          <p:cNvSpPr txBox="1">
            <a:spLocks noGrp="1"/>
          </p:cNvSpPr>
          <p:nvPr>
            <p:ph type="body" idx="1"/>
          </p:nvPr>
        </p:nvSpPr>
        <p:spPr>
          <a:xfrm>
            <a:off x="406400" y="1422375"/>
            <a:ext cx="3425824" cy="6168824"/>
          </a:xfrm>
          <a:prstGeom prst="rect">
            <a:avLst/>
          </a:prstGeom>
        </p:spPr>
        <p:txBody>
          <a:bodyPr lIns="38100" tIns="38100" rIns="38100" bIns="38100" anchor="t" anchorCtr="0">
            <a:noAutofit/>
          </a:bodyPr>
          <a:lstStyle/>
          <a:p>
            <a:pPr rtl="0">
              <a:lnSpc>
                <a:spcPct val="100000"/>
              </a:lnSpc>
              <a:buNone/>
            </a:pPr>
            <a:r>
              <a:rPr lang="en-US" sz="2400">
                <a:solidFill>
                  <a:srgbClr val="332B29"/>
                </a:solidFill>
                <a:latin typeface="Times"/>
                <a:ea typeface="Times"/>
                <a:cs typeface="Times"/>
                <a:sym typeface="Times"/>
              </a:rPr>
              <a:t>Life magazine published the novella </a:t>
            </a:r>
            <a:r>
              <a:rPr lang="en-US" sz="2400" i="1">
                <a:solidFill>
                  <a:srgbClr val="332B29"/>
                </a:solidFill>
                <a:latin typeface="Times"/>
                <a:ea typeface="Times"/>
                <a:cs typeface="Times"/>
                <a:sym typeface="Times"/>
              </a:rPr>
              <a:t> </a:t>
            </a:r>
          </a:p>
          <a:p>
            <a:pPr rtl="0">
              <a:lnSpc>
                <a:spcPct val="100000"/>
              </a:lnSpc>
              <a:buNone/>
            </a:pPr>
            <a:r>
              <a:rPr lang="en-US" sz="2400" i="1">
                <a:solidFill>
                  <a:srgbClr val="332B29"/>
                </a:solidFill>
                <a:latin typeface="Times"/>
                <a:ea typeface="Times"/>
                <a:cs typeface="Times"/>
                <a:sym typeface="Times"/>
              </a:rPr>
              <a:t>The Old Man and the Sea</a:t>
            </a:r>
            <a:r>
              <a:rPr lang="en-US" sz="2400">
                <a:solidFill>
                  <a:srgbClr val="332B29"/>
                </a:solidFill>
                <a:latin typeface="Times"/>
                <a:ea typeface="Times"/>
                <a:cs typeface="Times"/>
                <a:sym typeface="Times"/>
              </a:rPr>
              <a:t> in a single issue in 1952, and within 48 hours, all </a:t>
            </a:r>
          </a:p>
          <a:p>
            <a:pPr rtl="0">
              <a:lnSpc>
                <a:spcPct val="100000"/>
              </a:lnSpc>
              <a:buNone/>
            </a:pPr>
            <a:r>
              <a:rPr lang="en-US" sz="2400">
                <a:solidFill>
                  <a:srgbClr val="332B29"/>
                </a:solidFill>
                <a:latin typeface="Times"/>
                <a:ea typeface="Times"/>
                <a:cs typeface="Times"/>
                <a:sym typeface="Times"/>
              </a:rPr>
              <a:t>5.3 million copies were sold.</a:t>
            </a:r>
          </a:p>
          <a:p>
            <a:endParaRPr lang="en-US" sz="2400">
              <a:solidFill>
                <a:srgbClr val="332B29"/>
              </a:solidFill>
              <a:latin typeface="Times"/>
              <a:ea typeface="Times"/>
              <a:cs typeface="Times"/>
              <a:sym typeface="Times"/>
            </a:endParaRPr>
          </a:p>
          <a:p>
            <a:pPr rtl="0">
              <a:lnSpc>
                <a:spcPct val="100000"/>
              </a:lnSpc>
              <a:buNone/>
            </a:pPr>
            <a:r>
              <a:rPr lang="en-US" sz="2400">
                <a:solidFill>
                  <a:srgbClr val="332B29"/>
                </a:solidFill>
                <a:latin typeface="Times"/>
                <a:ea typeface="Times"/>
                <a:cs typeface="Times"/>
                <a:sym typeface="Times"/>
              </a:rPr>
              <a:t>Hemingway received the Nobel Prize for Literature in 1954</a:t>
            </a:r>
          </a:p>
        </p:txBody>
      </p:sp>
      <p:pic>
        <p:nvPicPr>
          <p:cNvPr id="141" name="Shape 141"/>
          <p:cNvPicPr preferRelativeResize="0"/>
          <p:nvPr/>
        </p:nvPicPr>
        <p:blipFill>
          <a:blip r:embed="rId3">
            <a:extLst>
              <a:ext uri="{28A0092B-C50C-407E-A947-70E740481C1C}">
                <a14:useLocalDpi xmlns:a14="http://schemas.microsoft.com/office/drawing/2010/main" val="0"/>
              </a:ext>
            </a:extLst>
          </a:blip>
          <a:stretch>
            <a:fillRect/>
          </a:stretch>
        </p:blipFill>
        <p:spPr>
          <a:xfrm>
            <a:off x="4591050" y="914400"/>
            <a:ext cx="4572000" cy="6096000"/>
          </a:xfrm>
          <a:prstGeom prst="rect">
            <a:avLst/>
          </a:prstGeom>
        </p:spPr>
      </p:pic>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Shape 146"/>
          <p:cNvSpPr txBox="1">
            <a:spLocks noGrp="1"/>
          </p:cNvSpPr>
          <p:nvPr>
            <p:ph type="body" idx="1"/>
          </p:nvPr>
        </p:nvSpPr>
        <p:spPr>
          <a:xfrm>
            <a:off x="584200" y="1434178"/>
            <a:ext cx="4876800" cy="4530664"/>
          </a:xfrm>
          <a:prstGeom prst="rect">
            <a:avLst/>
          </a:prstGeom>
        </p:spPr>
        <p:txBody>
          <a:bodyPr lIns="38100" tIns="38100" rIns="38100" bIns="38100" anchor="t" anchorCtr="0">
            <a:noAutofit/>
          </a:bodyPr>
          <a:lstStyle/>
          <a:p>
            <a:pPr rtl="0">
              <a:lnSpc>
                <a:spcPct val="100000"/>
              </a:lnSpc>
              <a:buNone/>
            </a:pPr>
            <a:r>
              <a:rPr lang="en-US" sz="2666" dirty="0">
                <a:solidFill>
                  <a:srgbClr val="332B29"/>
                </a:solidFill>
                <a:latin typeface="Times"/>
                <a:ea typeface="Times"/>
                <a:cs typeface="Times"/>
                <a:sym typeface="Times"/>
              </a:rPr>
              <a:t>"For a true writer each book should be a new beginning where he tries again for something that is beyond attainment. He should always try for something that has never been done or that others have tried and failed. Then sometimes, with great luck, he will succeed."</a:t>
            </a:r>
          </a:p>
          <a:p>
            <a:pPr rtl="0">
              <a:lnSpc>
                <a:spcPct val="100000"/>
              </a:lnSpc>
              <a:buNone/>
            </a:pPr>
            <a:r>
              <a:rPr lang="en-US" sz="2666" dirty="0">
                <a:solidFill>
                  <a:srgbClr val="332B29"/>
                </a:solidFill>
                <a:latin typeface="Times"/>
                <a:ea typeface="Times"/>
                <a:cs typeface="Times"/>
                <a:sym typeface="Times"/>
              </a:rPr>
              <a:t> </a:t>
            </a:r>
          </a:p>
          <a:p>
            <a:pPr algn="r" rtl="0">
              <a:lnSpc>
                <a:spcPct val="100000"/>
              </a:lnSpc>
              <a:buNone/>
            </a:pPr>
            <a:r>
              <a:rPr lang="en-US" sz="2666" dirty="0">
                <a:solidFill>
                  <a:srgbClr val="332B29"/>
                </a:solidFill>
                <a:latin typeface="Times"/>
                <a:ea typeface="Times"/>
                <a:cs typeface="Times"/>
                <a:sym typeface="Times"/>
              </a:rPr>
              <a:t>-Hemingway upon receiving the Nobel Prize, 1954</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5800" y="533400"/>
            <a:ext cx="3859639" cy="6332220"/>
          </a:xfrm>
          <a:prstGeom prst="rect">
            <a:avLst/>
          </a:prstGeom>
        </p:spPr>
      </p:pic>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1"/>
        <p:cNvGrpSpPr/>
        <p:nvPr/>
      </p:nvGrpSpPr>
      <p:grpSpPr>
        <a:xfrm>
          <a:off x="0" y="0"/>
          <a:ext cx="0" cy="0"/>
          <a:chOff x="0" y="0"/>
          <a:chExt cx="0" cy="0"/>
        </a:xfrm>
      </p:grpSpPr>
      <p:sp>
        <p:nvSpPr>
          <p:cNvPr id="32" name="Shape 32"/>
          <p:cNvSpPr txBox="1"/>
          <p:nvPr/>
        </p:nvSpPr>
        <p:spPr>
          <a:xfrm>
            <a:off x="1625600" y="2235200"/>
            <a:ext cx="6778874" cy="3084075"/>
          </a:xfrm>
          <a:prstGeom prst="rect">
            <a:avLst/>
          </a:prstGeom>
        </p:spPr>
        <p:txBody>
          <a:bodyPr lIns="38100" tIns="38100" rIns="38100" bIns="38100" anchor="t" anchorCtr="0">
            <a:noAutofit/>
          </a:bodyPr>
          <a:lstStyle/>
          <a:p>
            <a:pPr rtl="0">
              <a:lnSpc>
                <a:spcPct val="100000"/>
              </a:lnSpc>
              <a:buNone/>
            </a:pPr>
            <a:r>
              <a:rPr lang="en-US" sz="2933" b="0" i="0">
                <a:solidFill>
                  <a:srgbClr val="000000"/>
                </a:solidFill>
                <a:latin typeface="georgia"/>
                <a:ea typeface="georgia"/>
                <a:cs typeface="georgia"/>
                <a:sym typeface="georgia"/>
              </a:rPr>
              <a:t>"This is to tell you about a young writer named Ernest Hemingway, who lives in Paris... has a brilliant future. I'd look him up right away. He's the real thing." </a:t>
            </a:r>
          </a:p>
          <a:p>
            <a:pPr rtl="0">
              <a:lnSpc>
                <a:spcPct val="100000"/>
              </a:lnSpc>
              <a:buNone/>
            </a:pPr>
            <a:r>
              <a:rPr lang="en-US" sz="2933" b="0" i="0">
                <a:solidFill>
                  <a:srgbClr val="000000"/>
                </a:solidFill>
                <a:latin typeface="georgia"/>
                <a:ea typeface="georgia"/>
                <a:cs typeface="georgia"/>
                <a:sym typeface="georgia"/>
              </a:rPr>
              <a:t> </a:t>
            </a:r>
          </a:p>
          <a:p>
            <a:pPr algn="r" rtl="0">
              <a:lnSpc>
                <a:spcPct val="100000"/>
              </a:lnSpc>
              <a:buNone/>
            </a:pPr>
            <a:r>
              <a:rPr lang="en-US" sz="2400" b="0" i="0">
                <a:solidFill>
                  <a:srgbClr val="000000"/>
                </a:solidFill>
                <a:latin typeface="georgia"/>
                <a:ea typeface="georgia"/>
                <a:cs typeface="georgia"/>
                <a:sym typeface="georgia"/>
              </a:rPr>
              <a:t>-F. Scott Fitzgerald to his editor </a:t>
            </a:r>
          </a:p>
          <a:p>
            <a:pPr algn="r" rtl="0">
              <a:lnSpc>
                <a:spcPct val="100000"/>
              </a:lnSpc>
              <a:buNone/>
            </a:pPr>
            <a:r>
              <a:rPr lang="en-US" sz="2400" b="0" i="0">
                <a:solidFill>
                  <a:srgbClr val="000000"/>
                </a:solidFill>
                <a:latin typeface="georgia"/>
                <a:ea typeface="georgia"/>
                <a:cs typeface="georgia"/>
                <a:sym typeface="georgia"/>
              </a:rPr>
              <a:t>Max Perkins, 1924</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155" name="Shape 155"/>
          <p:cNvPicPr preferRelativeResize="0"/>
          <p:nvPr/>
        </p:nvPicPr>
        <p:blipFill>
          <a:blip r:embed="rId3"/>
          <a:stretch>
            <a:fillRect/>
          </a:stretch>
        </p:blipFill>
        <p:spPr>
          <a:xfrm>
            <a:off x="508000" y="1114175"/>
            <a:ext cx="9143999" cy="5391624"/>
          </a:xfrm>
          <a:prstGeom prst="rect">
            <a:avLst/>
          </a:prstGeom>
        </p:spPr>
      </p:pic>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pic>
        <p:nvPicPr>
          <p:cNvPr id="165" name="Shape 165"/>
          <p:cNvPicPr preferRelativeResize="0"/>
          <p:nvPr/>
        </p:nvPicPr>
        <p:blipFill>
          <a:blip r:embed="rId3"/>
          <a:stretch>
            <a:fillRect/>
          </a:stretch>
        </p:blipFill>
        <p:spPr>
          <a:xfrm>
            <a:off x="2291825" y="381000"/>
            <a:ext cx="5576325" cy="6858000"/>
          </a:xfrm>
          <a:prstGeom prst="rect">
            <a:avLst/>
          </a:prstGeom>
        </p:spPr>
      </p:pic>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Shape 160"/>
          <p:cNvSpPr txBox="1">
            <a:spLocks noGrp="1"/>
          </p:cNvSpPr>
          <p:nvPr>
            <p:ph type="body" idx="1"/>
          </p:nvPr>
        </p:nvSpPr>
        <p:spPr>
          <a:xfrm>
            <a:off x="1219200" y="2031975"/>
            <a:ext cx="7832925" cy="4685675"/>
          </a:xfrm>
          <a:prstGeom prst="rect">
            <a:avLst/>
          </a:prstGeom>
        </p:spPr>
        <p:txBody>
          <a:bodyPr lIns="38100" tIns="38100" rIns="38100" bIns="38100" anchor="t" anchorCtr="0">
            <a:noAutofit/>
          </a:bodyPr>
          <a:lstStyle/>
          <a:p>
            <a:pPr rtl="0">
              <a:lnSpc>
                <a:spcPct val="100000"/>
              </a:lnSpc>
              <a:buNone/>
            </a:pPr>
            <a:r>
              <a:rPr lang="en-US" sz="2666">
                <a:solidFill>
                  <a:srgbClr val="332B29"/>
                </a:solidFill>
                <a:latin typeface="Times"/>
                <a:ea typeface="Times"/>
                <a:cs typeface="Times"/>
                <a:sym typeface="Times"/>
              </a:rPr>
              <a:t>"I always try to write on the principle of the iceberg. There is seven-eights of it under water for every part that shows. Anything you know you can eliminate and it only strengthens your iceberg. It is the part that doesn't show."</a:t>
            </a:r>
          </a:p>
          <a:p>
            <a:endParaRPr lang="en-US" sz="2666">
              <a:solidFill>
                <a:srgbClr val="332B29"/>
              </a:solidFill>
              <a:latin typeface="Times"/>
              <a:ea typeface="Times"/>
              <a:cs typeface="Times"/>
              <a:sym typeface="Times"/>
            </a:endParaRPr>
          </a:p>
          <a:p>
            <a:endParaRPr lang="en-US" sz="2666">
              <a:solidFill>
                <a:srgbClr val="332B29"/>
              </a:solidFill>
              <a:latin typeface="Times"/>
              <a:ea typeface="Times"/>
              <a:cs typeface="Times"/>
              <a:sym typeface="Times"/>
            </a:endParaRPr>
          </a:p>
          <a:p>
            <a:pPr algn="r" rtl="0">
              <a:lnSpc>
                <a:spcPct val="100000"/>
              </a:lnSpc>
              <a:buNone/>
            </a:pPr>
            <a:r>
              <a:rPr lang="en-US" sz="2666">
                <a:solidFill>
                  <a:srgbClr val="332B29"/>
                </a:solidFill>
                <a:latin typeface="Times"/>
                <a:ea typeface="Times"/>
                <a:cs typeface="Times"/>
                <a:sym typeface="Times"/>
              </a:rPr>
              <a:t>-Ernest Hemingway, 1958</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304800" y="304800"/>
            <a:ext cx="9626599" cy="990599"/>
          </a:xfrm>
          <a:prstGeom prst="rect">
            <a:avLst/>
          </a:prstGeom>
        </p:spPr>
        <p:txBody>
          <a:bodyPr lIns="38100" tIns="38100" rIns="38100" bIns="38100" anchor="t" anchorCtr="0">
            <a:noAutofit/>
          </a:bodyPr>
          <a:lstStyle/>
          <a:p>
            <a:pPr rtl="0">
              <a:lnSpc>
                <a:spcPct val="100000"/>
              </a:lnSpc>
              <a:buNone/>
            </a:pPr>
            <a:r>
              <a:rPr lang="en-US" sz="4266" dirty="0">
                <a:solidFill>
                  <a:srgbClr val="332B29"/>
                </a:solidFill>
                <a:latin typeface="Times"/>
                <a:ea typeface="Times"/>
                <a:cs typeface="Times"/>
                <a:sym typeface="Times"/>
              </a:rPr>
              <a:t>Who is Ernest Hemingway?</a:t>
            </a:r>
          </a:p>
        </p:txBody>
      </p:sp>
      <p:sp>
        <p:nvSpPr>
          <p:cNvPr id="38" name="Shape 38"/>
          <p:cNvSpPr txBox="1">
            <a:spLocks noGrp="1"/>
          </p:cNvSpPr>
          <p:nvPr>
            <p:ph type="body" idx="1"/>
          </p:nvPr>
        </p:nvSpPr>
        <p:spPr>
          <a:xfrm>
            <a:off x="355600" y="1066800"/>
            <a:ext cx="6248400" cy="6172200"/>
          </a:xfrm>
          <a:prstGeom prst="rect">
            <a:avLst/>
          </a:prstGeom>
        </p:spPr>
        <p:txBody>
          <a:bodyPr lIns="38100" tIns="38100" rIns="38100" bIns="38100" anchor="t" anchorCtr="0">
            <a:noAutofit/>
          </a:bodyPr>
          <a:lstStyle/>
          <a:p>
            <a:pPr rtl="0">
              <a:lnSpc>
                <a:spcPct val="100000"/>
              </a:lnSpc>
              <a:buNone/>
            </a:pPr>
            <a:r>
              <a:rPr lang="en-US" sz="2666" dirty="0">
                <a:solidFill>
                  <a:srgbClr val="332B29"/>
                </a:solidFill>
                <a:latin typeface="Times"/>
                <a:ea typeface="Times"/>
                <a:cs typeface="Times"/>
                <a:sym typeface="Times"/>
              </a:rPr>
              <a:t>He was an American author and journalist.</a:t>
            </a:r>
          </a:p>
          <a:p>
            <a:pPr rtl="0">
              <a:lnSpc>
                <a:spcPct val="100000"/>
              </a:lnSpc>
              <a:buNone/>
            </a:pPr>
            <a:r>
              <a:rPr lang="en-US" sz="2666" dirty="0">
                <a:solidFill>
                  <a:srgbClr val="332B29"/>
                </a:solidFill>
                <a:latin typeface="Times"/>
                <a:ea typeface="Times"/>
                <a:cs typeface="Times"/>
                <a:sym typeface="Times"/>
              </a:rPr>
              <a:t> </a:t>
            </a:r>
          </a:p>
          <a:p>
            <a:pPr rtl="0">
              <a:lnSpc>
                <a:spcPct val="100000"/>
              </a:lnSpc>
              <a:buNone/>
            </a:pPr>
            <a:r>
              <a:rPr lang="en-US" sz="2666" dirty="0">
                <a:solidFill>
                  <a:srgbClr val="332B29"/>
                </a:solidFill>
                <a:latin typeface="Times"/>
                <a:ea typeface="Times"/>
                <a:cs typeface="Times"/>
                <a:sym typeface="Times"/>
              </a:rPr>
              <a:t>Writer of seven novels, two nonfiction accounts of his experiences in Spain and Africa, and numerous short stories and articles</a:t>
            </a:r>
          </a:p>
          <a:p>
            <a:endParaRPr lang="en-US" sz="2666" dirty="0">
              <a:solidFill>
                <a:srgbClr val="332B29"/>
              </a:solidFill>
              <a:latin typeface="Times"/>
              <a:ea typeface="Times"/>
              <a:cs typeface="Times"/>
              <a:sym typeface="Times"/>
            </a:endParaRPr>
          </a:p>
          <a:p>
            <a:pPr rtl="0">
              <a:lnSpc>
                <a:spcPct val="100000"/>
              </a:lnSpc>
              <a:buNone/>
            </a:pPr>
            <a:r>
              <a:rPr lang="en-US" sz="2666" dirty="0">
                <a:solidFill>
                  <a:srgbClr val="332B29"/>
                </a:solidFill>
                <a:latin typeface="Times"/>
                <a:ea typeface="Times"/>
                <a:cs typeface="Times"/>
                <a:sym typeface="Times"/>
              </a:rPr>
              <a:t>His best known work is his novel </a:t>
            </a:r>
            <a:r>
              <a:rPr lang="en-US" sz="2666" i="1" dirty="0">
                <a:solidFill>
                  <a:srgbClr val="332B29"/>
                </a:solidFill>
                <a:latin typeface="Times"/>
                <a:ea typeface="Times"/>
                <a:cs typeface="Times"/>
                <a:sym typeface="Times"/>
              </a:rPr>
              <a:t>A Farewell to Arms</a:t>
            </a:r>
            <a:r>
              <a:rPr lang="en-US" sz="2666" i="0" dirty="0">
                <a:solidFill>
                  <a:srgbClr val="332B29"/>
                </a:solidFill>
                <a:latin typeface="Times"/>
                <a:ea typeface="Times"/>
                <a:cs typeface="Times"/>
                <a:sym typeface="Times"/>
              </a:rPr>
              <a:t>, 1929</a:t>
            </a:r>
          </a:p>
          <a:p>
            <a:pPr rtl="0">
              <a:lnSpc>
                <a:spcPct val="100000"/>
              </a:lnSpc>
              <a:buNone/>
            </a:pPr>
            <a:r>
              <a:rPr lang="en-US" sz="2666" i="0" dirty="0">
                <a:solidFill>
                  <a:srgbClr val="332B29"/>
                </a:solidFill>
                <a:latin typeface="Times"/>
                <a:ea typeface="Times"/>
                <a:cs typeface="Times"/>
                <a:sym typeface="Times"/>
              </a:rPr>
              <a:t> </a:t>
            </a:r>
          </a:p>
          <a:p>
            <a:pPr rtl="0">
              <a:lnSpc>
                <a:spcPct val="100000"/>
              </a:lnSpc>
              <a:buNone/>
            </a:pPr>
            <a:r>
              <a:rPr lang="en-US" sz="2666" i="0" dirty="0">
                <a:solidFill>
                  <a:srgbClr val="332B29"/>
                </a:solidFill>
                <a:latin typeface="Times"/>
                <a:ea typeface="Times"/>
                <a:cs typeface="Times"/>
                <a:sym typeface="Times"/>
              </a:rPr>
              <a:t>Won the Pulitzer Prize for </a:t>
            </a:r>
            <a:r>
              <a:rPr lang="en-US" sz="2666" i="1" dirty="0">
                <a:solidFill>
                  <a:srgbClr val="332B29"/>
                </a:solidFill>
                <a:latin typeface="Times"/>
                <a:ea typeface="Times"/>
                <a:cs typeface="Times"/>
                <a:sym typeface="Times"/>
              </a:rPr>
              <a:t>The Old Man and the Sea</a:t>
            </a:r>
            <a:r>
              <a:rPr lang="en-US" sz="2666" i="0" dirty="0">
                <a:solidFill>
                  <a:srgbClr val="332B29"/>
                </a:solidFill>
                <a:latin typeface="Times"/>
                <a:ea typeface="Times"/>
                <a:cs typeface="Times"/>
                <a:sym typeface="Times"/>
              </a:rPr>
              <a:t>, 1952</a:t>
            </a:r>
          </a:p>
          <a:p>
            <a:pPr rtl="0">
              <a:lnSpc>
                <a:spcPct val="100000"/>
              </a:lnSpc>
              <a:buNone/>
            </a:pPr>
            <a:r>
              <a:rPr lang="en-US" sz="2666" i="0" dirty="0">
                <a:solidFill>
                  <a:srgbClr val="332B29"/>
                </a:solidFill>
                <a:latin typeface="Times"/>
                <a:ea typeface="Times"/>
                <a:cs typeface="Times"/>
                <a:sym typeface="Times"/>
              </a:rPr>
              <a:t> </a:t>
            </a:r>
          </a:p>
          <a:p>
            <a:pPr rtl="0">
              <a:lnSpc>
                <a:spcPct val="100000"/>
              </a:lnSpc>
              <a:buNone/>
            </a:pPr>
            <a:r>
              <a:rPr lang="en-US" sz="2666" i="0" dirty="0">
                <a:solidFill>
                  <a:srgbClr val="332B29"/>
                </a:solidFill>
                <a:latin typeface="Times"/>
                <a:ea typeface="Times"/>
                <a:cs typeface="Times"/>
                <a:sym typeface="Times"/>
              </a:rPr>
              <a:t>Won the Nobel Prize in Literature in 1954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6400" y="1691640"/>
            <a:ext cx="3185160" cy="3810000"/>
          </a:xfrm>
          <a:prstGeom prst="rect">
            <a:avLst/>
          </a:prstGeom>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304800" y="304800"/>
            <a:ext cx="9626599" cy="990599"/>
          </a:xfrm>
          <a:prstGeom prst="rect">
            <a:avLst/>
          </a:prstGeom>
        </p:spPr>
        <p:txBody>
          <a:bodyPr lIns="38100" tIns="38100" rIns="38100" bIns="38100" anchor="t" anchorCtr="0">
            <a:noAutofit/>
          </a:bodyPr>
          <a:lstStyle/>
          <a:p>
            <a:pPr rtl="0">
              <a:lnSpc>
                <a:spcPct val="100000"/>
              </a:lnSpc>
              <a:buNone/>
            </a:pPr>
            <a:r>
              <a:rPr lang="en-US" sz="4266">
                <a:solidFill>
                  <a:srgbClr val="332B29"/>
                </a:solidFill>
                <a:latin typeface="Times"/>
                <a:ea typeface="Times"/>
                <a:cs typeface="Times"/>
                <a:sym typeface="Times"/>
              </a:rPr>
              <a:t>Early Life</a:t>
            </a:r>
          </a:p>
        </p:txBody>
      </p:sp>
      <p:sp>
        <p:nvSpPr>
          <p:cNvPr id="44" name="Shape 44"/>
          <p:cNvSpPr txBox="1">
            <a:spLocks noGrp="1"/>
          </p:cNvSpPr>
          <p:nvPr>
            <p:ph type="body" idx="1"/>
          </p:nvPr>
        </p:nvSpPr>
        <p:spPr>
          <a:xfrm>
            <a:off x="304800" y="1214850"/>
            <a:ext cx="9443374" cy="3948825"/>
          </a:xfrm>
          <a:prstGeom prst="rect">
            <a:avLst/>
          </a:prstGeom>
        </p:spPr>
        <p:txBody>
          <a:bodyPr lIns="38100" tIns="38100" rIns="38100" bIns="38100" anchor="t" anchorCtr="0">
            <a:noAutofit/>
          </a:bodyPr>
          <a:lstStyle/>
          <a:p>
            <a:pPr rtl="0">
              <a:lnSpc>
                <a:spcPct val="100000"/>
              </a:lnSpc>
              <a:buNone/>
            </a:pPr>
            <a:r>
              <a:rPr lang="en-US" sz="2400">
                <a:solidFill>
                  <a:srgbClr val="332B29"/>
                </a:solidFill>
                <a:latin typeface="Times"/>
                <a:ea typeface="Times"/>
                <a:cs typeface="Times"/>
                <a:sym typeface="Times"/>
              </a:rPr>
              <a:t>Born in Oak Park, Illinois in 1899.</a:t>
            </a:r>
          </a:p>
          <a:p>
            <a:pPr rtl="0">
              <a:lnSpc>
                <a:spcPct val="100000"/>
              </a:lnSpc>
              <a:buNone/>
            </a:pPr>
            <a:r>
              <a:rPr lang="en-US" sz="2400">
                <a:solidFill>
                  <a:srgbClr val="332B29"/>
                </a:solidFill>
                <a:latin typeface="Times"/>
                <a:ea typeface="Times"/>
                <a:cs typeface="Times"/>
                <a:sym typeface="Times"/>
              </a:rPr>
              <a:t> </a:t>
            </a:r>
          </a:p>
          <a:p>
            <a:pPr rtl="0">
              <a:lnSpc>
                <a:spcPct val="100000"/>
              </a:lnSpc>
              <a:buNone/>
            </a:pPr>
            <a:r>
              <a:rPr lang="en-US" sz="2400">
                <a:solidFill>
                  <a:srgbClr val="332B29"/>
                </a:solidFill>
                <a:latin typeface="Times"/>
                <a:ea typeface="Times"/>
                <a:cs typeface="Times"/>
                <a:sym typeface="Times"/>
              </a:rPr>
              <a:t>One of six children of Clarence and Grace Hemingway.</a:t>
            </a:r>
          </a:p>
          <a:p>
            <a:endParaRPr lang="en-US" sz="2400">
              <a:solidFill>
                <a:srgbClr val="332B29"/>
              </a:solidFill>
              <a:latin typeface="Times"/>
              <a:ea typeface="Times"/>
              <a:cs typeface="Times"/>
              <a:sym typeface="Times"/>
            </a:endParaRPr>
          </a:p>
          <a:p>
            <a:pPr rtl="0">
              <a:lnSpc>
                <a:spcPct val="100000"/>
              </a:lnSpc>
              <a:buNone/>
            </a:pPr>
            <a:r>
              <a:rPr lang="en-US" sz="2400">
                <a:solidFill>
                  <a:srgbClr val="332B29"/>
                </a:solidFill>
                <a:latin typeface="Times"/>
                <a:ea typeface="Times"/>
                <a:cs typeface="Times"/>
                <a:sym typeface="Times"/>
              </a:rPr>
              <a:t>His conservative parents were not ready for the sexual openness of his novels. Later, when his first novel </a:t>
            </a:r>
            <a:r>
              <a:rPr lang="en-US" sz="2400" i="1">
                <a:solidFill>
                  <a:srgbClr val="332B29"/>
                </a:solidFill>
                <a:latin typeface="Times"/>
                <a:ea typeface="Times"/>
                <a:cs typeface="Times"/>
                <a:sym typeface="Times"/>
              </a:rPr>
              <a:t>The Sun Also Rises</a:t>
            </a:r>
            <a:r>
              <a:rPr lang="en-US" sz="2400" i="0">
                <a:solidFill>
                  <a:srgbClr val="332B29"/>
                </a:solidFill>
                <a:latin typeface="Times"/>
                <a:ea typeface="Times"/>
                <a:cs typeface="Times"/>
                <a:sym typeface="Times"/>
              </a:rPr>
              <a:t> was to be discussed at his mother's book club</a:t>
            </a:r>
            <a:r>
              <a:rPr lang="en-US" sz="2400">
                <a:solidFill>
                  <a:srgbClr val="332B29"/>
                </a:solidFill>
                <a:latin typeface="Times"/>
                <a:ea typeface="Times"/>
                <a:cs typeface="Times"/>
                <a:sym typeface="Times"/>
              </a:rPr>
              <a:t>, she was not present.</a:t>
            </a:r>
          </a:p>
        </p:txBody>
      </p:sp>
      <p:pic>
        <p:nvPicPr>
          <p:cNvPr id="45" name="Shape 45"/>
          <p:cNvPicPr preferRelativeResize="0"/>
          <p:nvPr/>
        </p:nvPicPr>
        <p:blipFill>
          <a:blip r:embed="rId3"/>
          <a:stretch>
            <a:fillRect/>
          </a:stretch>
        </p:blipFill>
        <p:spPr>
          <a:xfrm>
            <a:off x="4978400" y="3657600"/>
            <a:ext cx="4932949" cy="3736425"/>
          </a:xfrm>
          <a:prstGeom prst="rect">
            <a:avLst/>
          </a:prstGeom>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309250" y="309825"/>
            <a:ext cx="9629100" cy="1177875"/>
          </a:xfrm>
          <a:prstGeom prst="rect">
            <a:avLst/>
          </a:prstGeom>
        </p:spPr>
        <p:txBody>
          <a:bodyPr lIns="38100" tIns="38100" rIns="38100" bIns="38100" anchor="t" anchorCtr="0">
            <a:noAutofit/>
          </a:bodyPr>
          <a:lstStyle/>
          <a:p>
            <a:pPr rtl="0">
              <a:lnSpc>
                <a:spcPct val="100000"/>
              </a:lnSpc>
              <a:buNone/>
            </a:pPr>
            <a:r>
              <a:rPr lang="en-US" sz="4266">
                <a:solidFill>
                  <a:srgbClr val="332B29"/>
                </a:solidFill>
                <a:latin typeface="Times"/>
                <a:ea typeface="Times"/>
                <a:cs typeface="Times"/>
                <a:sym typeface="Times"/>
              </a:rPr>
              <a:t>Early Life</a:t>
            </a:r>
          </a:p>
          <a:p>
            <a:endParaRPr lang="en-US" sz="4266">
              <a:solidFill>
                <a:srgbClr val="332B29"/>
              </a:solidFill>
              <a:latin typeface="Times"/>
              <a:ea typeface="Times"/>
              <a:cs typeface="Times"/>
              <a:sym typeface="Times"/>
            </a:endParaRPr>
          </a:p>
        </p:txBody>
      </p:sp>
      <p:sp>
        <p:nvSpPr>
          <p:cNvPr id="51" name="Shape 51"/>
          <p:cNvSpPr txBox="1">
            <a:spLocks noGrp="1"/>
          </p:cNvSpPr>
          <p:nvPr>
            <p:ph type="body" idx="1"/>
          </p:nvPr>
        </p:nvSpPr>
        <p:spPr>
          <a:xfrm>
            <a:off x="508000" y="1618100"/>
            <a:ext cx="9214724" cy="5062250"/>
          </a:xfrm>
          <a:prstGeom prst="rect">
            <a:avLst/>
          </a:prstGeom>
        </p:spPr>
        <p:txBody>
          <a:bodyPr lIns="38100" tIns="38100" rIns="38100" bIns="38100" anchor="t" anchorCtr="0">
            <a:noAutofit/>
          </a:bodyPr>
          <a:lstStyle/>
          <a:p>
            <a:pPr rtl="0">
              <a:lnSpc>
                <a:spcPct val="100000"/>
              </a:lnSpc>
              <a:buNone/>
            </a:pPr>
            <a:r>
              <a:rPr lang="en-US" sz="2666">
                <a:solidFill>
                  <a:srgbClr val="332B29"/>
                </a:solidFill>
                <a:latin typeface="Times"/>
                <a:ea typeface="Times"/>
                <a:cs typeface="Times"/>
                <a:sym typeface="Times"/>
              </a:rPr>
              <a:t>Ernest and his family spent summers at </a:t>
            </a:r>
          </a:p>
          <a:p>
            <a:pPr rtl="0">
              <a:lnSpc>
                <a:spcPct val="100000"/>
              </a:lnSpc>
              <a:buNone/>
            </a:pPr>
            <a:r>
              <a:rPr lang="en-US" sz="2666">
                <a:solidFill>
                  <a:srgbClr val="332B29"/>
                </a:solidFill>
                <a:latin typeface="Times"/>
                <a:ea typeface="Times"/>
                <a:cs typeface="Times"/>
                <a:sym typeface="Times"/>
              </a:rPr>
              <a:t>Walloon Lake in Michigan.</a:t>
            </a:r>
          </a:p>
          <a:p>
            <a:endParaRPr lang="en-US" sz="2666">
              <a:solidFill>
                <a:srgbClr val="332B29"/>
              </a:solidFill>
              <a:latin typeface="Times"/>
              <a:ea typeface="Times"/>
              <a:cs typeface="Times"/>
              <a:sym typeface="Times"/>
            </a:endParaRPr>
          </a:p>
          <a:p>
            <a:endParaRPr lang="en-US" sz="2666">
              <a:solidFill>
                <a:srgbClr val="332B29"/>
              </a:solidFill>
              <a:latin typeface="Times"/>
              <a:ea typeface="Times"/>
              <a:cs typeface="Times"/>
              <a:sym typeface="Times"/>
            </a:endParaRPr>
          </a:p>
          <a:p>
            <a:pPr rtl="0">
              <a:lnSpc>
                <a:spcPct val="100000"/>
              </a:lnSpc>
              <a:buNone/>
            </a:pPr>
            <a:r>
              <a:rPr lang="en-US" sz="2666">
                <a:solidFill>
                  <a:srgbClr val="332B29"/>
                </a:solidFill>
                <a:latin typeface="Times"/>
                <a:ea typeface="Times"/>
                <a:cs typeface="Times"/>
                <a:sym typeface="Times"/>
              </a:rPr>
              <a:t> </a:t>
            </a:r>
          </a:p>
          <a:p>
            <a:pPr rtl="0">
              <a:lnSpc>
                <a:spcPct val="100000"/>
              </a:lnSpc>
              <a:buNone/>
            </a:pPr>
            <a:r>
              <a:rPr lang="en-US" sz="2666">
                <a:solidFill>
                  <a:srgbClr val="332B29"/>
                </a:solidFill>
                <a:latin typeface="Times"/>
                <a:ea typeface="Times"/>
                <a:cs typeface="Times"/>
                <a:sym typeface="Times"/>
              </a:rPr>
              <a:t>These outings gave him an </a:t>
            </a:r>
          </a:p>
          <a:p>
            <a:pPr rtl="0">
              <a:lnSpc>
                <a:spcPct val="100000"/>
              </a:lnSpc>
              <a:buNone/>
            </a:pPr>
            <a:r>
              <a:rPr lang="en-US" sz="2666">
                <a:solidFill>
                  <a:srgbClr val="332B29"/>
                </a:solidFill>
                <a:latin typeface="Times"/>
                <a:ea typeface="Times"/>
                <a:cs typeface="Times"/>
                <a:sym typeface="Times"/>
              </a:rPr>
              <a:t>early appreciation for wild </a:t>
            </a:r>
          </a:p>
          <a:p>
            <a:pPr rtl="0">
              <a:lnSpc>
                <a:spcPct val="100000"/>
              </a:lnSpc>
              <a:buNone/>
            </a:pPr>
            <a:r>
              <a:rPr lang="en-US" sz="2666">
                <a:solidFill>
                  <a:srgbClr val="332B29"/>
                </a:solidFill>
                <a:latin typeface="Times"/>
                <a:ea typeface="Times"/>
                <a:cs typeface="Times"/>
                <a:sym typeface="Times"/>
              </a:rPr>
              <a:t>terrain </a:t>
            </a:r>
          </a:p>
          <a:p>
            <a:pPr rtl="0">
              <a:lnSpc>
                <a:spcPct val="100000"/>
              </a:lnSpc>
              <a:buNone/>
            </a:pPr>
            <a:r>
              <a:rPr lang="en-US" sz="2666">
                <a:solidFill>
                  <a:srgbClr val="332B29"/>
                </a:solidFill>
                <a:latin typeface="Times"/>
                <a:ea typeface="Times"/>
                <a:cs typeface="Times"/>
                <a:sym typeface="Times"/>
              </a:rPr>
              <a:t>and inspired the settings for </a:t>
            </a:r>
          </a:p>
          <a:p>
            <a:pPr rtl="0">
              <a:lnSpc>
                <a:spcPct val="100000"/>
              </a:lnSpc>
              <a:buNone/>
            </a:pPr>
            <a:r>
              <a:rPr lang="en-US" sz="2666">
                <a:solidFill>
                  <a:srgbClr val="332B29"/>
                </a:solidFill>
                <a:latin typeface="Times"/>
                <a:ea typeface="Times"/>
                <a:cs typeface="Times"/>
                <a:sym typeface="Times"/>
              </a:rPr>
              <a:t>some of his short stories.</a:t>
            </a:r>
          </a:p>
        </p:txBody>
      </p:sp>
      <p:pic>
        <p:nvPicPr>
          <p:cNvPr id="52" name="Shape 52"/>
          <p:cNvPicPr preferRelativeResize="0"/>
          <p:nvPr/>
        </p:nvPicPr>
        <p:blipFill>
          <a:blip r:embed="rId3"/>
          <a:stretch>
            <a:fillRect/>
          </a:stretch>
        </p:blipFill>
        <p:spPr>
          <a:xfrm>
            <a:off x="4876800" y="3352800"/>
            <a:ext cx="4965700" cy="3937000"/>
          </a:xfrm>
          <a:prstGeom prst="rect">
            <a:avLst/>
          </a:prstGeom>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Shape 57"/>
          <p:cNvSpPr txBox="1">
            <a:spLocks noGrp="1"/>
          </p:cNvSpPr>
          <p:nvPr>
            <p:ph type="title"/>
          </p:nvPr>
        </p:nvSpPr>
        <p:spPr>
          <a:xfrm>
            <a:off x="304800" y="304800"/>
            <a:ext cx="9626599" cy="990599"/>
          </a:xfrm>
          <a:prstGeom prst="rect">
            <a:avLst/>
          </a:prstGeom>
        </p:spPr>
        <p:txBody>
          <a:bodyPr lIns="38100" tIns="38100" rIns="38100" bIns="38100" anchor="t" anchorCtr="0">
            <a:noAutofit/>
          </a:bodyPr>
          <a:lstStyle/>
          <a:p>
            <a:pPr rtl="0">
              <a:lnSpc>
                <a:spcPct val="100000"/>
              </a:lnSpc>
              <a:buNone/>
            </a:pPr>
            <a:r>
              <a:rPr lang="en-US" sz="4266">
                <a:solidFill>
                  <a:srgbClr val="332B29"/>
                </a:solidFill>
                <a:latin typeface="Times"/>
                <a:ea typeface="Times"/>
                <a:cs typeface="Times"/>
                <a:sym typeface="Times"/>
              </a:rPr>
              <a:t>Early Life</a:t>
            </a:r>
          </a:p>
        </p:txBody>
      </p:sp>
      <p:sp>
        <p:nvSpPr>
          <p:cNvPr id="58" name="Shape 58"/>
          <p:cNvSpPr txBox="1">
            <a:spLocks noGrp="1"/>
          </p:cNvSpPr>
          <p:nvPr>
            <p:ph type="body" idx="1"/>
          </p:nvPr>
        </p:nvSpPr>
        <p:spPr>
          <a:xfrm>
            <a:off x="297800" y="1015975"/>
            <a:ext cx="5439499" cy="7159574"/>
          </a:xfrm>
          <a:prstGeom prst="rect">
            <a:avLst/>
          </a:prstGeom>
        </p:spPr>
        <p:txBody>
          <a:bodyPr lIns="38100" tIns="38100" rIns="38100" bIns="38100" anchor="t" anchorCtr="0">
            <a:noAutofit/>
          </a:bodyPr>
          <a:lstStyle/>
          <a:p>
            <a:pPr rtl="0">
              <a:lnSpc>
                <a:spcPct val="100000"/>
              </a:lnSpc>
              <a:buNone/>
            </a:pPr>
            <a:r>
              <a:rPr lang="en-US" sz="2400">
                <a:solidFill>
                  <a:srgbClr val="332B29"/>
                </a:solidFill>
                <a:latin typeface="Times"/>
                <a:ea typeface="Times"/>
                <a:cs typeface="Times"/>
                <a:sym typeface="Times"/>
              </a:rPr>
              <a:t>He attended Oak Park and River Forest High School from 1913-1917 where he took part in a number of sports—</a:t>
            </a:r>
          </a:p>
          <a:p>
            <a:pPr rtl="0">
              <a:lnSpc>
                <a:spcPct val="100000"/>
              </a:lnSpc>
              <a:buNone/>
            </a:pPr>
            <a:r>
              <a:rPr lang="en-US" sz="2400">
                <a:solidFill>
                  <a:srgbClr val="332B29"/>
                </a:solidFill>
                <a:latin typeface="Times"/>
                <a:ea typeface="Times"/>
                <a:cs typeface="Times"/>
                <a:sym typeface="Times"/>
              </a:rPr>
              <a:t>boxing, track and field, water polo, and football and had good grades in English classes.</a:t>
            </a:r>
          </a:p>
          <a:p>
            <a:pPr rtl="0">
              <a:lnSpc>
                <a:spcPct val="100000"/>
              </a:lnSpc>
              <a:buNone/>
            </a:pPr>
            <a:r>
              <a:rPr lang="en-US" sz="2400">
                <a:solidFill>
                  <a:srgbClr val="332B29"/>
                </a:solidFill>
                <a:latin typeface="Times"/>
                <a:ea typeface="Times"/>
                <a:cs typeface="Times"/>
                <a:sym typeface="Times"/>
              </a:rPr>
              <a:t> </a:t>
            </a:r>
          </a:p>
          <a:p>
            <a:pPr rtl="0">
              <a:lnSpc>
                <a:spcPct val="100000"/>
              </a:lnSpc>
              <a:buNone/>
            </a:pPr>
            <a:r>
              <a:rPr lang="en-US" sz="2400">
                <a:solidFill>
                  <a:srgbClr val="332B29"/>
                </a:solidFill>
                <a:latin typeface="Times"/>
                <a:ea typeface="Times"/>
                <a:cs typeface="Times"/>
                <a:sym typeface="Times"/>
              </a:rPr>
              <a:t> </a:t>
            </a:r>
          </a:p>
          <a:p>
            <a:pPr rtl="0">
              <a:lnSpc>
                <a:spcPct val="100000"/>
              </a:lnSpc>
              <a:buNone/>
            </a:pPr>
            <a:r>
              <a:rPr lang="en-US" sz="2400">
                <a:solidFill>
                  <a:srgbClr val="332B29"/>
                </a:solidFill>
                <a:latin typeface="Times"/>
                <a:ea typeface="Times"/>
                <a:cs typeface="Times"/>
                <a:sym typeface="Times"/>
              </a:rPr>
              <a:t>After graduation he moved to take a job as a reporter with the </a:t>
            </a:r>
            <a:r>
              <a:rPr lang="en-US" sz="2400" i="1">
                <a:solidFill>
                  <a:srgbClr val="332B29"/>
                </a:solidFill>
                <a:latin typeface="Times"/>
                <a:ea typeface="Times"/>
                <a:cs typeface="Times"/>
                <a:sym typeface="Times"/>
              </a:rPr>
              <a:t>Kansas City Star.</a:t>
            </a:r>
            <a:r>
              <a:rPr lang="en-US" sz="2400">
                <a:solidFill>
                  <a:srgbClr val="332B29"/>
                </a:solidFill>
                <a:latin typeface="Times"/>
                <a:ea typeface="Times"/>
                <a:cs typeface="Times"/>
                <a:sym typeface="Times"/>
              </a:rPr>
              <a:t> </a:t>
            </a:r>
          </a:p>
          <a:p>
            <a:endParaRPr lang="en-US" sz="2400">
              <a:solidFill>
                <a:srgbClr val="332B29"/>
              </a:solidFill>
              <a:latin typeface="Times"/>
              <a:ea typeface="Times"/>
              <a:cs typeface="Times"/>
              <a:sym typeface="Times"/>
            </a:endParaRPr>
          </a:p>
          <a:p>
            <a:endParaRPr lang="en-US" sz="2400">
              <a:solidFill>
                <a:srgbClr val="332B29"/>
              </a:solidFill>
              <a:latin typeface="Times"/>
              <a:ea typeface="Times"/>
              <a:cs typeface="Times"/>
              <a:sym typeface="Times"/>
            </a:endParaRPr>
          </a:p>
          <a:p>
            <a:pPr rtl="0">
              <a:lnSpc>
                <a:spcPct val="100000"/>
              </a:lnSpc>
              <a:buNone/>
            </a:pPr>
            <a:r>
              <a:rPr lang="en-US" sz="2400">
                <a:solidFill>
                  <a:srgbClr val="332B29"/>
                </a:solidFill>
                <a:latin typeface="Times"/>
                <a:ea typeface="Times"/>
                <a:cs typeface="Times"/>
                <a:sym typeface="Times"/>
              </a:rPr>
              <a:t>In 1918 he entered World War I as a member of the Red Cross Ambulance Corps</a:t>
            </a:r>
          </a:p>
          <a:p>
            <a:pPr rtl="0">
              <a:lnSpc>
                <a:spcPct val="100000"/>
              </a:lnSpc>
              <a:buNone/>
            </a:pPr>
            <a:r>
              <a:rPr lang="en-US" sz="2400">
                <a:solidFill>
                  <a:srgbClr val="332B29"/>
                </a:solidFill>
                <a:latin typeface="Times"/>
                <a:ea typeface="Times"/>
                <a:cs typeface="Times"/>
                <a:sym typeface="Times"/>
              </a:rPr>
              <a:t> </a:t>
            </a:r>
          </a:p>
          <a:p>
            <a:pPr rtl="0">
              <a:lnSpc>
                <a:spcPct val="100000"/>
              </a:lnSpc>
              <a:buNone/>
            </a:pPr>
            <a:r>
              <a:rPr lang="en-US" sz="2400">
                <a:solidFill>
                  <a:srgbClr val="332B29"/>
                </a:solidFill>
                <a:latin typeface="Times"/>
                <a:ea typeface="Times"/>
                <a:cs typeface="Times"/>
                <a:sym typeface="Times"/>
              </a:rPr>
              <a:t>His experience in WWI inspired his novel</a:t>
            </a:r>
          </a:p>
          <a:p>
            <a:pPr rtl="0">
              <a:lnSpc>
                <a:spcPct val="100000"/>
              </a:lnSpc>
              <a:buNone/>
            </a:pPr>
            <a:r>
              <a:rPr lang="en-US" sz="2400" i="1">
                <a:solidFill>
                  <a:srgbClr val="332B29"/>
                </a:solidFill>
                <a:latin typeface="Times"/>
                <a:ea typeface="Times"/>
                <a:cs typeface="Times"/>
                <a:sym typeface="Times"/>
              </a:rPr>
              <a:t>A Farewell to Arms</a:t>
            </a:r>
            <a:r>
              <a:rPr lang="en-US" sz="2400" i="0">
                <a:solidFill>
                  <a:srgbClr val="332B29"/>
                </a:solidFill>
                <a:latin typeface="Times"/>
                <a:ea typeface="Times"/>
                <a:cs typeface="Times"/>
                <a:sym typeface="Times"/>
              </a:rPr>
              <a:t>.</a:t>
            </a:r>
          </a:p>
          <a:p>
            <a:endParaRPr lang="en-US" sz="2400" i="0">
              <a:solidFill>
                <a:srgbClr val="332B29"/>
              </a:solidFill>
              <a:latin typeface="Times"/>
              <a:ea typeface="Times"/>
              <a:cs typeface="Times"/>
              <a:sym typeface="Times"/>
            </a:endParaRPr>
          </a:p>
          <a:p>
            <a:endParaRPr lang="en-US" sz="2400" i="0">
              <a:solidFill>
                <a:srgbClr val="332B29"/>
              </a:solidFill>
              <a:latin typeface="Times"/>
              <a:ea typeface="Times"/>
              <a:cs typeface="Times"/>
              <a:sym typeface="Times"/>
            </a:endParaRPr>
          </a:p>
          <a:p>
            <a:endParaRPr lang="en-US" sz="2400" i="0">
              <a:solidFill>
                <a:srgbClr val="332B29"/>
              </a:solidFill>
              <a:latin typeface="Times"/>
              <a:ea typeface="Times"/>
              <a:cs typeface="Times"/>
              <a:sym typeface="Times"/>
            </a:endParaRPr>
          </a:p>
          <a:p>
            <a:endParaRPr lang="en-US" sz="2400" i="0">
              <a:solidFill>
                <a:srgbClr val="332B29"/>
              </a:solidFill>
              <a:latin typeface="Times"/>
              <a:ea typeface="Times"/>
              <a:cs typeface="Times"/>
              <a:sym typeface="Times"/>
            </a:endParaRPr>
          </a:p>
        </p:txBody>
      </p:sp>
      <p:pic>
        <p:nvPicPr>
          <p:cNvPr id="59" name="Shape 59"/>
          <p:cNvPicPr preferRelativeResize="0"/>
          <p:nvPr/>
        </p:nvPicPr>
        <p:blipFill>
          <a:blip r:embed="rId3"/>
          <a:stretch>
            <a:fillRect/>
          </a:stretch>
        </p:blipFill>
        <p:spPr>
          <a:xfrm>
            <a:off x="5791200" y="406400"/>
            <a:ext cx="4068749" cy="6858000"/>
          </a:xfrm>
          <a:prstGeom prst="rect">
            <a:avLst/>
          </a:prstGeom>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Shape 64"/>
          <p:cNvSpPr txBox="1">
            <a:spLocks noGrp="1"/>
          </p:cNvSpPr>
          <p:nvPr>
            <p:ph type="title"/>
          </p:nvPr>
        </p:nvSpPr>
        <p:spPr>
          <a:xfrm>
            <a:off x="309250" y="309825"/>
            <a:ext cx="9629100" cy="994249"/>
          </a:xfrm>
          <a:prstGeom prst="rect">
            <a:avLst/>
          </a:prstGeom>
        </p:spPr>
        <p:txBody>
          <a:bodyPr lIns="38100" tIns="38100" rIns="38100" bIns="38100" anchor="t" anchorCtr="0">
            <a:noAutofit/>
          </a:bodyPr>
          <a:lstStyle/>
          <a:p>
            <a:pPr rtl="0">
              <a:lnSpc>
                <a:spcPct val="100000"/>
              </a:lnSpc>
              <a:buNone/>
            </a:pPr>
            <a:r>
              <a:rPr lang="en-US" sz="4266">
                <a:solidFill>
                  <a:srgbClr val="332B29"/>
                </a:solidFill>
                <a:latin typeface="Times"/>
                <a:ea typeface="Times"/>
                <a:cs typeface="Times"/>
                <a:sym typeface="Times"/>
              </a:rPr>
              <a:t>Paris </a:t>
            </a:r>
          </a:p>
        </p:txBody>
      </p:sp>
      <p:sp>
        <p:nvSpPr>
          <p:cNvPr id="65" name="Shape 65"/>
          <p:cNvSpPr txBox="1">
            <a:spLocks noGrp="1"/>
          </p:cNvSpPr>
          <p:nvPr>
            <p:ph type="body" idx="1"/>
          </p:nvPr>
        </p:nvSpPr>
        <p:spPr>
          <a:xfrm>
            <a:off x="304800" y="1015975"/>
            <a:ext cx="9229049" cy="1945549"/>
          </a:xfrm>
          <a:prstGeom prst="rect">
            <a:avLst/>
          </a:prstGeom>
        </p:spPr>
        <p:txBody>
          <a:bodyPr lIns="38100" tIns="38100" rIns="38100" bIns="38100" anchor="t" anchorCtr="0">
            <a:noAutofit/>
          </a:bodyPr>
          <a:lstStyle/>
          <a:p>
            <a:pPr rtl="0">
              <a:lnSpc>
                <a:spcPct val="100000"/>
              </a:lnSpc>
              <a:buNone/>
            </a:pPr>
            <a:r>
              <a:rPr lang="en-US" sz="2400">
                <a:solidFill>
                  <a:srgbClr val="332B29"/>
                </a:solidFill>
                <a:latin typeface="Times"/>
                <a:ea typeface="Times"/>
                <a:cs typeface="Times"/>
                <a:sym typeface="Times"/>
              </a:rPr>
              <a:t>Married Hadley Richardson in 1922 and moved to Paris, where he worked as a foreign correspondent.</a:t>
            </a:r>
          </a:p>
          <a:p>
            <a:pPr rtl="0">
              <a:lnSpc>
                <a:spcPct val="100000"/>
              </a:lnSpc>
              <a:buNone/>
            </a:pPr>
            <a:r>
              <a:rPr lang="en-US" sz="2400">
                <a:solidFill>
                  <a:srgbClr val="332B29"/>
                </a:solidFill>
                <a:latin typeface="Times"/>
                <a:ea typeface="Times"/>
                <a:cs typeface="Times"/>
                <a:sym typeface="Times"/>
              </a:rPr>
              <a:t> </a:t>
            </a:r>
          </a:p>
          <a:p>
            <a:pPr rtl="0">
              <a:lnSpc>
                <a:spcPct val="100000"/>
              </a:lnSpc>
              <a:buNone/>
            </a:pPr>
            <a:r>
              <a:rPr lang="en-US" sz="2400">
                <a:solidFill>
                  <a:srgbClr val="332B29"/>
                </a:solidFill>
                <a:latin typeface="Times"/>
                <a:ea typeface="Times"/>
                <a:cs typeface="Times"/>
                <a:sym typeface="Times"/>
              </a:rPr>
              <a:t>Wrote short stories and his novel </a:t>
            </a:r>
            <a:r>
              <a:rPr lang="en-US" sz="2400" i="1">
                <a:solidFill>
                  <a:srgbClr val="332B29"/>
                </a:solidFill>
                <a:latin typeface="Times"/>
                <a:ea typeface="Times"/>
                <a:cs typeface="Times"/>
                <a:sym typeface="Times"/>
              </a:rPr>
              <a:t>The Sun Also Rises</a:t>
            </a:r>
            <a:r>
              <a:rPr lang="en-US" sz="2400">
                <a:solidFill>
                  <a:srgbClr val="332B29"/>
                </a:solidFill>
                <a:latin typeface="Times"/>
                <a:ea typeface="Times"/>
                <a:cs typeface="Times"/>
                <a:sym typeface="Times"/>
              </a:rPr>
              <a:t> which got favorable reviews in 1926.</a:t>
            </a:r>
          </a:p>
          <a:p>
            <a:endParaRPr lang="en-US" sz="2400">
              <a:solidFill>
                <a:srgbClr val="332B29"/>
              </a:solidFill>
              <a:latin typeface="Times"/>
              <a:ea typeface="Times"/>
              <a:cs typeface="Times"/>
              <a:sym typeface="Times"/>
            </a:endParaRPr>
          </a:p>
          <a:p>
            <a:endParaRPr lang="en-US" sz="2400">
              <a:solidFill>
                <a:srgbClr val="332B29"/>
              </a:solidFill>
              <a:latin typeface="Times"/>
              <a:ea typeface="Times"/>
              <a:cs typeface="Times"/>
              <a:sym typeface="Times"/>
            </a:endParaRPr>
          </a:p>
        </p:txBody>
      </p:sp>
      <p:pic>
        <p:nvPicPr>
          <p:cNvPr id="66" name="Shape 66"/>
          <p:cNvPicPr preferRelativeResize="0"/>
          <p:nvPr/>
        </p:nvPicPr>
        <p:blipFill>
          <a:blip r:embed="rId3"/>
          <a:stretch>
            <a:fillRect/>
          </a:stretch>
        </p:blipFill>
        <p:spPr>
          <a:xfrm>
            <a:off x="3860800" y="2743200"/>
            <a:ext cx="5943600" cy="4559275"/>
          </a:xfrm>
          <a:prstGeom prst="rect">
            <a:avLst/>
          </a:prstGeom>
        </p:spPr>
      </p:pic>
      <p:sp>
        <p:nvSpPr>
          <p:cNvPr id="67" name="Shape 67"/>
          <p:cNvSpPr txBox="1"/>
          <p:nvPr/>
        </p:nvSpPr>
        <p:spPr>
          <a:xfrm>
            <a:off x="302450" y="2956600"/>
            <a:ext cx="3465799" cy="4115000"/>
          </a:xfrm>
          <a:prstGeom prst="rect">
            <a:avLst/>
          </a:prstGeom>
        </p:spPr>
        <p:txBody>
          <a:bodyPr lIns="38100" tIns="38100" rIns="38100" bIns="38100" anchor="t" anchorCtr="0">
            <a:noAutofit/>
          </a:bodyPr>
          <a:lstStyle/>
          <a:p>
            <a:pPr rtl="0">
              <a:lnSpc>
                <a:spcPct val="100000"/>
              </a:lnSpc>
              <a:buNone/>
            </a:pPr>
            <a:r>
              <a:rPr lang="en-US" sz="2400">
                <a:solidFill>
                  <a:srgbClr val="332B29"/>
                </a:solidFill>
                <a:latin typeface="Times"/>
                <a:ea typeface="Times"/>
                <a:cs typeface="Times"/>
                <a:sym typeface="Times"/>
              </a:rPr>
              <a:t>In 1926 Hemingway and Richardson separated and he met Pauline Pfeiffer, whom he married in 1927</a:t>
            </a:r>
          </a:p>
          <a:p>
            <a:endParaRPr lang="en-US" sz="2400">
              <a:solidFill>
                <a:srgbClr val="332B29"/>
              </a:solidFill>
              <a:latin typeface="Times"/>
              <a:ea typeface="Times"/>
              <a:cs typeface="Times"/>
              <a:sym typeface="Times"/>
            </a:endParaRPr>
          </a:p>
          <a:p>
            <a:pPr rtl="0">
              <a:lnSpc>
                <a:spcPct val="100000"/>
              </a:lnSpc>
              <a:buNone/>
            </a:pPr>
            <a:r>
              <a:rPr lang="en-US" sz="2400">
                <a:solidFill>
                  <a:srgbClr val="332B29"/>
                </a:solidFill>
                <a:latin typeface="Times"/>
                <a:ea typeface="Times"/>
                <a:cs typeface="Times"/>
                <a:sym typeface="Times"/>
              </a:rPr>
              <a:t>Met F. Scott Fitzgerald in Paris 1925; Fitzgerald had just published The Great Gatsby.</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304800" y="304800"/>
            <a:ext cx="9626599" cy="990599"/>
          </a:xfrm>
          <a:prstGeom prst="rect">
            <a:avLst/>
          </a:prstGeom>
        </p:spPr>
        <p:txBody>
          <a:bodyPr lIns="38100" tIns="38100" rIns="38100" bIns="38100" anchor="t" anchorCtr="0">
            <a:noAutofit/>
          </a:bodyPr>
          <a:lstStyle/>
          <a:p>
            <a:pPr rtl="0">
              <a:lnSpc>
                <a:spcPct val="100000"/>
              </a:lnSpc>
              <a:buNone/>
            </a:pPr>
            <a:r>
              <a:rPr lang="en-US" sz="4266">
                <a:solidFill>
                  <a:srgbClr val="332B29"/>
                </a:solidFill>
                <a:latin typeface="Times"/>
                <a:ea typeface="Times"/>
                <a:cs typeface="Times"/>
                <a:sym typeface="Times"/>
              </a:rPr>
              <a:t>Bullfighting</a:t>
            </a:r>
          </a:p>
        </p:txBody>
      </p:sp>
      <p:sp>
        <p:nvSpPr>
          <p:cNvPr id="73" name="Shape 73"/>
          <p:cNvSpPr txBox="1">
            <a:spLocks noGrp="1"/>
          </p:cNvSpPr>
          <p:nvPr>
            <p:ph type="body" idx="1"/>
          </p:nvPr>
        </p:nvSpPr>
        <p:spPr>
          <a:xfrm>
            <a:off x="355600" y="1157276"/>
            <a:ext cx="5029200" cy="6138899"/>
          </a:xfrm>
          <a:prstGeom prst="rect">
            <a:avLst/>
          </a:prstGeom>
        </p:spPr>
        <p:txBody>
          <a:bodyPr lIns="38100" tIns="38100" rIns="38100" bIns="38100" anchor="t" anchorCtr="0">
            <a:noAutofit/>
          </a:bodyPr>
          <a:lstStyle/>
          <a:p>
            <a:pPr rtl="0">
              <a:lnSpc>
                <a:spcPct val="100000"/>
              </a:lnSpc>
              <a:buNone/>
            </a:pPr>
            <a:r>
              <a:rPr lang="en-US" sz="2666" dirty="0">
                <a:solidFill>
                  <a:srgbClr val="332B29"/>
                </a:solidFill>
                <a:latin typeface="Times"/>
                <a:ea typeface="Times"/>
                <a:cs typeface="Times"/>
                <a:sym typeface="Times"/>
              </a:rPr>
              <a:t>In 1923, Hemingway saw his first bullfight in Pamplona, Spain.</a:t>
            </a:r>
          </a:p>
          <a:p>
            <a:pPr rtl="0">
              <a:lnSpc>
                <a:spcPct val="100000"/>
              </a:lnSpc>
              <a:buNone/>
            </a:pPr>
            <a:r>
              <a:rPr lang="en-US" sz="2666" dirty="0">
                <a:solidFill>
                  <a:srgbClr val="332B29"/>
                </a:solidFill>
                <a:latin typeface="Times"/>
                <a:ea typeface="Times"/>
                <a:cs typeface="Times"/>
                <a:sym typeface="Times"/>
              </a:rPr>
              <a:t> </a:t>
            </a:r>
          </a:p>
          <a:p>
            <a:pPr rtl="0">
              <a:lnSpc>
                <a:spcPct val="100000"/>
              </a:lnSpc>
              <a:buNone/>
            </a:pPr>
            <a:r>
              <a:rPr lang="en-US" sz="2666" dirty="0">
                <a:solidFill>
                  <a:srgbClr val="332B29"/>
                </a:solidFill>
                <a:latin typeface="Times"/>
                <a:ea typeface="Times"/>
                <a:cs typeface="Times"/>
                <a:sym typeface="Times"/>
              </a:rPr>
              <a:t> </a:t>
            </a:r>
          </a:p>
          <a:p>
            <a:pPr rtl="0">
              <a:lnSpc>
                <a:spcPct val="100000"/>
              </a:lnSpc>
              <a:buNone/>
            </a:pPr>
            <a:r>
              <a:rPr lang="en-US" sz="2666" dirty="0">
                <a:solidFill>
                  <a:srgbClr val="332B29"/>
                </a:solidFill>
                <a:latin typeface="Times"/>
                <a:ea typeface="Times"/>
                <a:cs typeface="Times"/>
                <a:sym typeface="Times"/>
              </a:rPr>
              <a:t>The sport became one of his life's passions.</a:t>
            </a:r>
          </a:p>
          <a:p>
            <a:endParaRPr lang="en-US" sz="2666" dirty="0">
              <a:solidFill>
                <a:srgbClr val="332B29"/>
              </a:solidFill>
              <a:latin typeface="Times"/>
              <a:ea typeface="Times"/>
              <a:cs typeface="Times"/>
              <a:sym typeface="Times"/>
            </a:endParaRPr>
          </a:p>
          <a:p>
            <a:pPr rtl="0">
              <a:lnSpc>
                <a:spcPct val="100000"/>
              </a:lnSpc>
              <a:buNone/>
            </a:pPr>
            <a:r>
              <a:rPr lang="en-US" sz="2666" dirty="0">
                <a:solidFill>
                  <a:srgbClr val="332B29"/>
                </a:solidFill>
                <a:latin typeface="Times"/>
                <a:ea typeface="Times"/>
                <a:cs typeface="Times"/>
                <a:sym typeface="Times"/>
              </a:rPr>
              <a:t> </a:t>
            </a:r>
          </a:p>
          <a:p>
            <a:pPr rtl="0">
              <a:lnSpc>
                <a:spcPct val="100000"/>
              </a:lnSpc>
              <a:buNone/>
            </a:pPr>
            <a:r>
              <a:rPr lang="en-US" sz="2666" dirty="0">
                <a:solidFill>
                  <a:srgbClr val="332B29"/>
                </a:solidFill>
                <a:latin typeface="Times"/>
                <a:ea typeface="Times"/>
                <a:cs typeface="Times"/>
                <a:sym typeface="Times"/>
              </a:rPr>
              <a:t>This inspired his novel</a:t>
            </a:r>
          </a:p>
          <a:p>
            <a:pPr rtl="0">
              <a:lnSpc>
                <a:spcPct val="100000"/>
              </a:lnSpc>
              <a:buNone/>
            </a:pPr>
            <a:r>
              <a:rPr lang="en-US" sz="2666" i="1" dirty="0">
                <a:solidFill>
                  <a:srgbClr val="332B29"/>
                </a:solidFill>
                <a:latin typeface="Times"/>
                <a:ea typeface="Times"/>
                <a:cs typeface="Times"/>
                <a:sym typeface="Times"/>
              </a:rPr>
              <a:t>The Sun Also Rises</a:t>
            </a:r>
            <a:r>
              <a:rPr lang="en-US" sz="2666" dirty="0">
                <a:solidFill>
                  <a:srgbClr val="332B29"/>
                </a:solidFill>
                <a:latin typeface="Times"/>
                <a:ea typeface="Times"/>
                <a:cs typeface="Times"/>
                <a:sym typeface="Times"/>
              </a:rPr>
              <a:t>. </a:t>
            </a:r>
          </a:p>
        </p:txBody>
      </p:sp>
      <p:pic>
        <p:nvPicPr>
          <p:cNvPr id="74" name="Shape 74"/>
          <p:cNvPicPr preferRelativeResize="0"/>
          <p:nvPr/>
        </p:nvPicPr>
        <p:blipFill>
          <a:blip r:embed="rId3"/>
          <a:stretch>
            <a:fillRect/>
          </a:stretch>
        </p:blipFill>
        <p:spPr>
          <a:xfrm>
            <a:off x="4546600" y="3778200"/>
            <a:ext cx="5213150" cy="3537000"/>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65800" y="609600"/>
            <a:ext cx="3988144" cy="2991108"/>
          </a:xfrm>
          <a:prstGeom prst="rect">
            <a:avLst/>
          </a:prstGeom>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304800" y="304800"/>
            <a:ext cx="9626599" cy="990599"/>
          </a:xfrm>
          <a:prstGeom prst="rect">
            <a:avLst/>
          </a:prstGeom>
        </p:spPr>
        <p:txBody>
          <a:bodyPr lIns="38100" tIns="38100" rIns="38100" bIns="38100" anchor="t" anchorCtr="0">
            <a:noAutofit/>
          </a:bodyPr>
          <a:lstStyle/>
          <a:p>
            <a:pPr rtl="0">
              <a:lnSpc>
                <a:spcPct val="100000"/>
              </a:lnSpc>
              <a:buNone/>
            </a:pPr>
            <a:r>
              <a:rPr lang="en-US" sz="4266">
                <a:solidFill>
                  <a:srgbClr val="332B29"/>
                </a:solidFill>
                <a:latin typeface="Times"/>
                <a:ea typeface="Times"/>
                <a:cs typeface="Times"/>
                <a:sym typeface="Times"/>
              </a:rPr>
              <a:t>Spain</a:t>
            </a:r>
          </a:p>
        </p:txBody>
      </p:sp>
      <p:sp>
        <p:nvSpPr>
          <p:cNvPr id="80" name="Shape 80"/>
          <p:cNvSpPr txBox="1">
            <a:spLocks noGrp="1"/>
          </p:cNvSpPr>
          <p:nvPr>
            <p:ph type="body" idx="1"/>
          </p:nvPr>
        </p:nvSpPr>
        <p:spPr>
          <a:xfrm>
            <a:off x="304800" y="1524000"/>
            <a:ext cx="9628724" cy="5561625"/>
          </a:xfrm>
          <a:prstGeom prst="rect">
            <a:avLst/>
          </a:prstGeom>
        </p:spPr>
        <p:txBody>
          <a:bodyPr lIns="38100" tIns="38100" rIns="38100" bIns="38100" anchor="t" anchorCtr="0">
            <a:noAutofit/>
          </a:bodyPr>
          <a:lstStyle/>
          <a:p>
            <a:pPr rtl="0">
              <a:lnSpc>
                <a:spcPct val="100000"/>
              </a:lnSpc>
              <a:buNone/>
            </a:pPr>
            <a:r>
              <a:rPr lang="en-US" sz="2400">
                <a:solidFill>
                  <a:srgbClr val="332B29"/>
                </a:solidFill>
                <a:latin typeface="Times"/>
                <a:ea typeface="Times"/>
                <a:cs typeface="Times"/>
                <a:sym typeface="Times"/>
              </a:rPr>
              <a:t>In 1937 Hemingway worked as a reporter covering the Spanish Civil War.</a:t>
            </a:r>
          </a:p>
          <a:p>
            <a:pPr rtl="0">
              <a:lnSpc>
                <a:spcPct val="100000"/>
              </a:lnSpc>
              <a:buNone/>
            </a:pPr>
            <a:r>
              <a:rPr lang="en-US" sz="2400">
                <a:solidFill>
                  <a:srgbClr val="332B29"/>
                </a:solidFill>
                <a:latin typeface="Times"/>
                <a:ea typeface="Times"/>
                <a:cs typeface="Times"/>
                <a:sym typeface="Times"/>
              </a:rPr>
              <a:t> </a:t>
            </a:r>
          </a:p>
          <a:p>
            <a:pPr rtl="0">
              <a:lnSpc>
                <a:spcPct val="100000"/>
              </a:lnSpc>
              <a:buNone/>
            </a:pPr>
            <a:r>
              <a:rPr lang="en-US" sz="2400">
                <a:solidFill>
                  <a:srgbClr val="332B29"/>
                </a:solidFill>
                <a:latin typeface="Times"/>
                <a:ea typeface="Times"/>
                <a:cs typeface="Times"/>
                <a:sym typeface="Times"/>
              </a:rPr>
              <a:t>Met writer Martha Gellhorn whom he married in 1938 after his divorce from Pauline.</a:t>
            </a:r>
          </a:p>
        </p:txBody>
      </p:sp>
      <p:pic>
        <p:nvPicPr>
          <p:cNvPr id="81" name="Shape 81"/>
          <p:cNvPicPr preferRelativeResize="0"/>
          <p:nvPr/>
        </p:nvPicPr>
        <p:blipFill>
          <a:blip r:embed="rId3"/>
          <a:stretch>
            <a:fillRect/>
          </a:stretch>
        </p:blipFill>
        <p:spPr>
          <a:xfrm>
            <a:off x="1617350" y="3516750"/>
            <a:ext cx="6925249" cy="3797350"/>
          </a:xfrm>
          <a:prstGeom prst="rect">
            <a:avLst/>
          </a:prstGeom>
        </p:spPr>
      </p:pic>
    </p:spTree>
  </p:cSld>
  <p:clrMapOvr>
    <a:masterClrMapping/>
  </p:clrMapOvr>
  <p:transition spd="slow">
    <p:cut/>
  </p:transition>
</p:sld>
</file>

<file path=ppt/theme/theme1.xml><?xml version="1.0" encoding="utf-8"?>
<a:theme xmlns:a="http://schemas.openxmlformats.org/drawingml/2006/main" name="Custom Theme">
  <a:themeElements>
    <a:clrScheme name="texturized">
      <a:dk1>
        <a:srgbClr val="000000"/>
      </a:dk1>
      <a:lt1>
        <a:srgbClr val="FFFFFF"/>
      </a:lt1>
      <a:dk2>
        <a:srgbClr val="073763"/>
      </a:dk2>
      <a:lt2>
        <a:srgbClr val="CFE2F3"/>
      </a:lt2>
      <a:accent1>
        <a:srgbClr val="404040"/>
      </a:accent1>
      <a:accent2>
        <a:srgbClr val="808080"/>
      </a:accent2>
      <a:accent3>
        <a:srgbClr val="C0C0C0"/>
      </a:accent3>
      <a:accent4>
        <a:srgbClr val="396187"/>
      </a:accent4>
      <a:accent5>
        <a:srgbClr val="6B8CAB"/>
      </a:accent5>
      <a:accent6>
        <a:srgbClr val="9DB7CF"/>
      </a:accent6>
      <a:hlink>
        <a:srgbClr val="0000EE"/>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497</Words>
  <Application>Microsoft Office PowerPoint</Application>
  <PresentationFormat>Custom</PresentationFormat>
  <Paragraphs>121</Paragraphs>
  <Slides>22</Slides>
  <Notes>22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Custom Theme</vt:lpstr>
      <vt:lpstr>Ernest Hemingway (1899–1961)</vt:lpstr>
      <vt:lpstr>PowerPoint Presentation</vt:lpstr>
      <vt:lpstr>Who is Ernest Hemingway?</vt:lpstr>
      <vt:lpstr>Early Life</vt:lpstr>
      <vt:lpstr>Early Life </vt:lpstr>
      <vt:lpstr>Early Life</vt:lpstr>
      <vt:lpstr>Paris </vt:lpstr>
      <vt:lpstr>Bullfighting</vt:lpstr>
      <vt:lpstr>Spain</vt:lpstr>
      <vt:lpstr>Spain    </vt:lpstr>
      <vt:lpstr>Africa</vt:lpstr>
      <vt:lpstr>Africa</vt:lpstr>
      <vt:lpstr>Deep-sea fishing</vt:lpstr>
      <vt:lpstr>World War II</vt:lpstr>
      <vt:lpstr>World War II</vt:lpstr>
      <vt:lpstr>Later Years</vt:lpstr>
      <vt:lpstr>Later years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Cyphers, Zachary, Mr., CIV, OSD/DoDEA-Europe</dc:creator>
  <cp:lastModifiedBy>DoDDS-E</cp:lastModifiedBy>
  <cp:revision>7</cp:revision>
  <dcterms:modified xsi:type="dcterms:W3CDTF">2014-03-06T07:52:50Z</dcterms:modified>
</cp:coreProperties>
</file>